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309" r:id="rId6"/>
    <p:sldId id="310" r:id="rId7"/>
    <p:sldId id="311" r:id="rId8"/>
    <p:sldId id="312" r:id="rId9"/>
    <p:sldId id="308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24" r:id="rId22"/>
    <p:sldId id="325" r:id="rId23"/>
    <p:sldId id="326" r:id="rId24"/>
    <p:sldId id="327" r:id="rId25"/>
    <p:sldId id="328" r:id="rId26"/>
    <p:sldId id="329" r:id="rId27"/>
    <p:sldId id="330" r:id="rId28"/>
    <p:sldId id="331" r:id="rId29"/>
    <p:sldId id="332" r:id="rId30"/>
    <p:sldId id="333" r:id="rId31"/>
    <p:sldId id="334" r:id="rId32"/>
    <p:sldId id="335" r:id="rId33"/>
    <p:sldId id="33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DF30D"/>
    <a:srgbClr val="FF33CC"/>
    <a:srgbClr val="4919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7F2E7F-0978-4C1F-B73B-CABB19DA8D05}" v="178" dt="2025-10-16T20:20:28.6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outlineViewPr>
    <p:cViewPr>
      <p:scale>
        <a:sx n="33" d="100"/>
        <a:sy n="33" d="100"/>
      </p:scale>
      <p:origin x="0" y="-677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na Samuel" userId="4253cba40838e314" providerId="LiveId" clId="{5ACE93BD-4C48-426A-97A4-3C8D965D91C1}"/>
    <pc:docChg chg="undo custSel addSld modSld modShowInfo">
      <pc:chgData name="Regina Samuel" userId="4253cba40838e314" providerId="LiveId" clId="{5ACE93BD-4C48-426A-97A4-3C8D965D91C1}" dt="2025-10-16T20:22:37.572" v="1995" actId="207"/>
      <pc:docMkLst>
        <pc:docMk/>
      </pc:docMkLst>
      <pc:sldChg chg="modSp mod">
        <pc:chgData name="Regina Samuel" userId="4253cba40838e314" providerId="LiveId" clId="{5ACE93BD-4C48-426A-97A4-3C8D965D91C1}" dt="2025-10-16T19:36:46.532" v="889" actId="20577"/>
        <pc:sldMkLst>
          <pc:docMk/>
          <pc:sldMk cId="895915843" sldId="266"/>
        </pc:sldMkLst>
        <pc:spChg chg="mod">
          <ac:chgData name="Regina Samuel" userId="4253cba40838e314" providerId="LiveId" clId="{5ACE93BD-4C48-426A-97A4-3C8D965D91C1}" dt="2025-10-16T19:36:46.532" v="889" actId="20577"/>
          <ac:spMkLst>
            <pc:docMk/>
            <pc:sldMk cId="895915843" sldId="266"/>
            <ac:spMk id="2" creationId="{9AB2EA78-AEB3-469B-9025-3B17201A457B}"/>
          </ac:spMkLst>
        </pc:spChg>
        <pc:spChg chg="mod">
          <ac:chgData name="Regina Samuel" userId="4253cba40838e314" providerId="LiveId" clId="{5ACE93BD-4C48-426A-97A4-3C8D965D91C1}" dt="2025-10-16T19:04:08.082" v="606" actId="255"/>
          <ac:spMkLst>
            <pc:docMk/>
            <pc:sldMk cId="895915843" sldId="266"/>
            <ac:spMk id="3" creationId="{255E1F2F-E259-4EA8-9FFD-3A10AF541859}"/>
          </ac:spMkLst>
        </pc:spChg>
      </pc:sldChg>
      <pc:sldChg chg="addSp modSp new">
        <pc:chgData name="Regina Samuel" userId="4253cba40838e314" providerId="LiveId" clId="{5ACE93BD-4C48-426A-97A4-3C8D965D91C1}" dt="2025-10-16T18:53:57.556" v="197" actId="255"/>
        <pc:sldMkLst>
          <pc:docMk/>
          <pc:sldMk cId="2525356968" sldId="309"/>
        </pc:sldMkLst>
        <pc:spChg chg="mod">
          <ac:chgData name="Regina Samuel" userId="4253cba40838e314" providerId="LiveId" clId="{5ACE93BD-4C48-426A-97A4-3C8D965D91C1}" dt="2025-10-16T18:52:17.365" v="170"/>
          <ac:spMkLst>
            <pc:docMk/>
            <pc:sldMk cId="2525356968" sldId="309"/>
            <ac:spMk id="2" creationId="{B22EE317-AE0E-40EF-C9B7-D020D28F8DF1}"/>
          </ac:spMkLst>
        </pc:spChg>
        <pc:spChg chg="mod">
          <ac:chgData name="Regina Samuel" userId="4253cba40838e314" providerId="LiveId" clId="{5ACE93BD-4C48-426A-97A4-3C8D965D91C1}" dt="2025-10-16T18:52:45.182" v="172" actId="14100"/>
          <ac:spMkLst>
            <pc:docMk/>
            <pc:sldMk cId="2525356968" sldId="309"/>
            <ac:spMk id="3" creationId="{B952966B-AC48-AE73-7604-379596FCBA9B}"/>
          </ac:spMkLst>
        </pc:spChg>
        <pc:spChg chg="add mod">
          <ac:chgData name="Regina Samuel" userId="4253cba40838e314" providerId="LiveId" clId="{5ACE93BD-4C48-426A-97A4-3C8D965D91C1}" dt="2025-10-16T18:53:57.556" v="197" actId="255"/>
          <ac:spMkLst>
            <pc:docMk/>
            <pc:sldMk cId="2525356968" sldId="309"/>
            <ac:spMk id="4" creationId="{518095B7-66C2-FD3E-A9DE-DC39F9ED31BD}"/>
          </ac:spMkLst>
        </pc:spChg>
      </pc:sldChg>
      <pc:sldChg chg="modSp new mod">
        <pc:chgData name="Regina Samuel" userId="4253cba40838e314" providerId="LiveId" clId="{5ACE93BD-4C48-426A-97A4-3C8D965D91C1}" dt="2025-10-16T18:58:18.728" v="214"/>
        <pc:sldMkLst>
          <pc:docMk/>
          <pc:sldMk cId="893242101" sldId="310"/>
        </pc:sldMkLst>
        <pc:spChg chg="mod">
          <ac:chgData name="Regina Samuel" userId="4253cba40838e314" providerId="LiveId" clId="{5ACE93BD-4C48-426A-97A4-3C8D965D91C1}" dt="2025-10-16T18:58:03.282" v="213" actId="14100"/>
          <ac:spMkLst>
            <pc:docMk/>
            <pc:sldMk cId="893242101" sldId="310"/>
            <ac:spMk id="2" creationId="{CF9B68E7-B81B-64C5-32EA-C7FED7D1FEBE}"/>
          </ac:spMkLst>
        </pc:spChg>
        <pc:spChg chg="mod">
          <ac:chgData name="Regina Samuel" userId="4253cba40838e314" providerId="LiveId" clId="{5ACE93BD-4C48-426A-97A4-3C8D965D91C1}" dt="2025-10-16T18:58:18.728" v="214"/>
          <ac:spMkLst>
            <pc:docMk/>
            <pc:sldMk cId="893242101" sldId="310"/>
            <ac:spMk id="3" creationId="{9F06BA46-3E02-70BB-8BE2-2B6D7F672DD6}"/>
          </ac:spMkLst>
        </pc:spChg>
      </pc:sldChg>
      <pc:sldChg chg="addSp delSp modSp new mod">
        <pc:chgData name="Regina Samuel" userId="4253cba40838e314" providerId="LiveId" clId="{5ACE93BD-4C48-426A-97A4-3C8D965D91C1}" dt="2025-10-16T19:03:15.992" v="577" actId="21"/>
        <pc:sldMkLst>
          <pc:docMk/>
          <pc:sldMk cId="3241748273" sldId="311"/>
        </pc:sldMkLst>
        <pc:spChg chg="mod">
          <ac:chgData name="Regina Samuel" userId="4253cba40838e314" providerId="LiveId" clId="{5ACE93BD-4C48-426A-97A4-3C8D965D91C1}" dt="2025-10-16T19:00:21.860" v="217"/>
          <ac:spMkLst>
            <pc:docMk/>
            <pc:sldMk cId="3241748273" sldId="311"/>
            <ac:spMk id="2" creationId="{13957705-FDD5-2AF6-A00D-E669A0D59F8F}"/>
          </ac:spMkLst>
        </pc:spChg>
        <pc:spChg chg="del">
          <ac:chgData name="Regina Samuel" userId="4253cba40838e314" providerId="LiveId" clId="{5ACE93BD-4C48-426A-97A4-3C8D965D91C1}" dt="2025-10-16T19:00:36.611" v="218"/>
          <ac:spMkLst>
            <pc:docMk/>
            <pc:sldMk cId="3241748273" sldId="311"/>
            <ac:spMk id="3" creationId="{C05DDEA8-8DB3-9B9F-0050-57068E6AFAA5}"/>
          </ac:spMkLst>
        </pc:spChg>
        <pc:spChg chg="mod">
          <ac:chgData name="Regina Samuel" userId="4253cba40838e314" providerId="LiveId" clId="{5ACE93BD-4C48-426A-97A4-3C8D965D91C1}" dt="2025-10-16T19:01:03.530" v="220" actId="20577"/>
          <ac:spMkLst>
            <pc:docMk/>
            <pc:sldMk cId="3241748273" sldId="311"/>
            <ac:spMk id="4" creationId="{5F74A45A-4DCF-49BA-BDB3-0ADE75CDFFE7}"/>
          </ac:spMkLst>
        </pc:spChg>
        <pc:spChg chg="add mod">
          <ac:chgData name="Regina Samuel" userId="4253cba40838e314" providerId="LiveId" clId="{5ACE93BD-4C48-426A-97A4-3C8D965D91C1}" dt="2025-10-16T19:00:36.611" v="218"/>
          <ac:spMkLst>
            <pc:docMk/>
            <pc:sldMk cId="3241748273" sldId="311"/>
            <ac:spMk id="5" creationId="{E6B11F95-AC7D-3FBF-0624-A14F42365669}"/>
          </ac:spMkLst>
        </pc:spChg>
        <pc:spChg chg="add del mod">
          <ac:chgData name="Regina Samuel" userId="4253cba40838e314" providerId="LiveId" clId="{5ACE93BD-4C48-426A-97A4-3C8D965D91C1}" dt="2025-10-16T19:03:15.992" v="577" actId="21"/>
          <ac:spMkLst>
            <pc:docMk/>
            <pc:sldMk cId="3241748273" sldId="311"/>
            <ac:spMk id="6" creationId="{1722B526-AD20-01D7-1A4A-7B8B795D2E04}"/>
          </ac:spMkLst>
        </pc:spChg>
        <pc:spChg chg="add mod">
          <ac:chgData name="Regina Samuel" userId="4253cba40838e314" providerId="LiveId" clId="{5ACE93BD-4C48-426A-97A4-3C8D965D91C1}" dt="2025-10-16T19:02:48.681" v="378"/>
          <ac:spMkLst>
            <pc:docMk/>
            <pc:sldMk cId="3241748273" sldId="311"/>
            <ac:spMk id="7" creationId="{ED7A0B6B-5E00-E441-60BF-557DFE3C8EE0}"/>
          </ac:spMkLst>
        </pc:spChg>
      </pc:sldChg>
      <pc:sldChg chg="modSp new mod">
        <pc:chgData name="Regina Samuel" userId="4253cba40838e314" providerId="LiveId" clId="{5ACE93BD-4C48-426A-97A4-3C8D965D91C1}" dt="2025-10-16T19:08:28.389" v="679" actId="2711"/>
        <pc:sldMkLst>
          <pc:docMk/>
          <pc:sldMk cId="1242632299" sldId="312"/>
        </pc:sldMkLst>
        <pc:spChg chg="mod">
          <ac:chgData name="Regina Samuel" userId="4253cba40838e314" providerId="LiveId" clId="{5ACE93BD-4C48-426A-97A4-3C8D965D91C1}" dt="2025-10-16T19:06:53.226" v="673" actId="20577"/>
          <ac:spMkLst>
            <pc:docMk/>
            <pc:sldMk cId="1242632299" sldId="312"/>
            <ac:spMk id="2" creationId="{4C17B7B4-3BEE-483A-6126-7B392A9BF796}"/>
          </ac:spMkLst>
        </pc:spChg>
        <pc:spChg chg="mod">
          <ac:chgData name="Regina Samuel" userId="4253cba40838e314" providerId="LiveId" clId="{5ACE93BD-4C48-426A-97A4-3C8D965D91C1}" dt="2025-10-16T19:08:28.389" v="679" actId="2711"/>
          <ac:spMkLst>
            <pc:docMk/>
            <pc:sldMk cId="1242632299" sldId="312"/>
            <ac:spMk id="3" creationId="{60C485CA-5A1A-FDBC-6E7E-21E2AB0C7C06}"/>
          </ac:spMkLst>
        </pc:spChg>
      </pc:sldChg>
      <pc:sldChg chg="addSp delSp modSp new mod">
        <pc:chgData name="Regina Samuel" userId="4253cba40838e314" providerId="LiveId" clId="{5ACE93BD-4C48-426A-97A4-3C8D965D91C1}" dt="2025-10-16T19:32:08.132" v="825" actId="20577"/>
        <pc:sldMkLst>
          <pc:docMk/>
          <pc:sldMk cId="1114922663" sldId="313"/>
        </pc:sldMkLst>
        <pc:spChg chg="mod">
          <ac:chgData name="Regina Samuel" userId="4253cba40838e314" providerId="LiveId" clId="{5ACE93BD-4C48-426A-97A4-3C8D965D91C1}" dt="2025-10-16T19:32:08.132" v="825" actId="20577"/>
          <ac:spMkLst>
            <pc:docMk/>
            <pc:sldMk cId="1114922663" sldId="313"/>
            <ac:spMk id="2" creationId="{6403773B-AF91-35C2-979B-A405E5C76C60}"/>
          </ac:spMkLst>
        </pc:spChg>
        <pc:spChg chg="del">
          <ac:chgData name="Regina Samuel" userId="4253cba40838e314" providerId="LiveId" clId="{5ACE93BD-4C48-426A-97A4-3C8D965D91C1}" dt="2025-10-16T19:11:13.134" v="686"/>
          <ac:spMkLst>
            <pc:docMk/>
            <pc:sldMk cId="1114922663" sldId="313"/>
            <ac:spMk id="3" creationId="{15F6ACB7-758A-5088-820E-EDD6AAE96BBD}"/>
          </ac:spMkLst>
        </pc:spChg>
        <pc:spChg chg="add mod">
          <ac:chgData name="Regina Samuel" userId="4253cba40838e314" providerId="LiveId" clId="{5ACE93BD-4C48-426A-97A4-3C8D965D91C1}" dt="2025-10-16T19:31:57.451" v="824" actId="13926"/>
          <ac:spMkLst>
            <pc:docMk/>
            <pc:sldMk cId="1114922663" sldId="313"/>
            <ac:spMk id="4" creationId="{A1186E2C-1C44-CE38-A60E-7568D7773C31}"/>
          </ac:spMkLst>
        </pc:spChg>
      </pc:sldChg>
      <pc:sldChg chg="modSp new mod">
        <pc:chgData name="Regina Samuel" userId="4253cba40838e314" providerId="LiveId" clId="{5ACE93BD-4C48-426A-97A4-3C8D965D91C1}" dt="2025-10-16T19:15:22.767" v="719" actId="13926"/>
        <pc:sldMkLst>
          <pc:docMk/>
          <pc:sldMk cId="1988431210" sldId="314"/>
        </pc:sldMkLst>
        <pc:spChg chg="mod">
          <ac:chgData name="Regina Samuel" userId="4253cba40838e314" providerId="LiveId" clId="{5ACE93BD-4C48-426A-97A4-3C8D965D91C1}" dt="2025-10-16T19:15:22.767" v="719" actId="13926"/>
          <ac:spMkLst>
            <pc:docMk/>
            <pc:sldMk cId="1988431210" sldId="314"/>
            <ac:spMk id="2" creationId="{F242A7BE-D716-B2D3-9B97-C225C0FB7942}"/>
          </ac:spMkLst>
        </pc:spChg>
        <pc:spChg chg="mod">
          <ac:chgData name="Regina Samuel" userId="4253cba40838e314" providerId="LiveId" clId="{5ACE93BD-4C48-426A-97A4-3C8D965D91C1}" dt="2025-10-16T19:14:57.830" v="716" actId="2711"/>
          <ac:spMkLst>
            <pc:docMk/>
            <pc:sldMk cId="1988431210" sldId="314"/>
            <ac:spMk id="3" creationId="{EBB87F86-E33D-9D45-1E5E-EC478D3728C7}"/>
          </ac:spMkLst>
        </pc:spChg>
      </pc:sldChg>
      <pc:sldChg chg="addSp delSp modSp new mod">
        <pc:chgData name="Regina Samuel" userId="4253cba40838e314" providerId="LiveId" clId="{5ACE93BD-4C48-426A-97A4-3C8D965D91C1}" dt="2025-10-16T19:22:55.392" v="776" actId="14100"/>
        <pc:sldMkLst>
          <pc:docMk/>
          <pc:sldMk cId="3805460566" sldId="315"/>
        </pc:sldMkLst>
        <pc:spChg chg="mod">
          <ac:chgData name="Regina Samuel" userId="4253cba40838e314" providerId="LiveId" clId="{5ACE93BD-4C48-426A-97A4-3C8D965D91C1}" dt="2025-10-16T19:16:33.179" v="721"/>
          <ac:spMkLst>
            <pc:docMk/>
            <pc:sldMk cId="3805460566" sldId="315"/>
            <ac:spMk id="2" creationId="{23F729DC-8942-259C-3EB8-C22F25B57558}"/>
          </ac:spMkLst>
        </pc:spChg>
        <pc:spChg chg="mod">
          <ac:chgData name="Regina Samuel" userId="4253cba40838e314" providerId="LiveId" clId="{5ACE93BD-4C48-426A-97A4-3C8D965D91C1}" dt="2025-10-16T19:16:40.719" v="722"/>
          <ac:spMkLst>
            <pc:docMk/>
            <pc:sldMk cId="3805460566" sldId="315"/>
            <ac:spMk id="3" creationId="{2F9883DC-56DB-5B18-5AEB-5E9A663B5DBE}"/>
          </ac:spMkLst>
        </pc:spChg>
        <pc:spChg chg="del">
          <ac:chgData name="Regina Samuel" userId="4253cba40838e314" providerId="LiveId" clId="{5ACE93BD-4C48-426A-97A4-3C8D965D91C1}" dt="2025-10-16T19:16:59.668" v="723"/>
          <ac:spMkLst>
            <pc:docMk/>
            <pc:sldMk cId="3805460566" sldId="315"/>
            <ac:spMk id="4" creationId="{9434BF7D-7A8E-A16D-1C9F-4876A6D83FAD}"/>
          </ac:spMkLst>
        </pc:spChg>
        <pc:spChg chg="mod">
          <ac:chgData name="Regina Samuel" userId="4253cba40838e314" providerId="LiveId" clId="{5ACE93BD-4C48-426A-97A4-3C8D965D91C1}" dt="2025-10-16T19:22:13.227" v="767" actId="14100"/>
          <ac:spMkLst>
            <pc:docMk/>
            <pc:sldMk cId="3805460566" sldId="315"/>
            <ac:spMk id="5" creationId="{5BE3DAE5-D43D-9B74-F283-0370AE812B57}"/>
          </ac:spMkLst>
        </pc:spChg>
        <pc:spChg chg="add del">
          <ac:chgData name="Regina Samuel" userId="4253cba40838e314" providerId="LiveId" clId="{5ACE93BD-4C48-426A-97A4-3C8D965D91C1}" dt="2025-10-16T19:20:24.545" v="738" actId="3680"/>
          <ac:spMkLst>
            <pc:docMk/>
            <pc:sldMk cId="3805460566" sldId="315"/>
            <ac:spMk id="6" creationId="{3191F017-DB7F-1E53-3E30-0C638A1EB24B}"/>
          </ac:spMkLst>
        </pc:spChg>
        <pc:graphicFrameChg chg="add mod modGraphic">
          <ac:chgData name="Regina Samuel" userId="4253cba40838e314" providerId="LiveId" clId="{5ACE93BD-4C48-426A-97A4-3C8D965D91C1}" dt="2025-10-16T19:17:54.801" v="733" actId="20577"/>
          <ac:graphicFrameMkLst>
            <pc:docMk/>
            <pc:sldMk cId="3805460566" sldId="315"/>
            <ac:graphicFrameMk id="7" creationId="{B75BF240-8830-ABD6-7C76-46B733D58F2A}"/>
          </ac:graphicFrameMkLst>
        </pc:graphicFrameChg>
        <pc:graphicFrameChg chg="add del mod ord modGraphic">
          <ac:chgData name="Regina Samuel" userId="4253cba40838e314" providerId="LiveId" clId="{5ACE93BD-4C48-426A-97A4-3C8D965D91C1}" dt="2025-10-16T19:20:05.048" v="737" actId="3680"/>
          <ac:graphicFrameMkLst>
            <pc:docMk/>
            <pc:sldMk cId="3805460566" sldId="315"/>
            <ac:graphicFrameMk id="8" creationId="{0DBED2DE-1A64-DE5E-C6D1-1BBAAC40A6D5}"/>
          </ac:graphicFrameMkLst>
        </pc:graphicFrameChg>
        <pc:graphicFrameChg chg="add mod ord modGraphic">
          <ac:chgData name="Regina Samuel" userId="4253cba40838e314" providerId="LiveId" clId="{5ACE93BD-4C48-426A-97A4-3C8D965D91C1}" dt="2025-10-16T19:22:55.392" v="776" actId="14100"/>
          <ac:graphicFrameMkLst>
            <pc:docMk/>
            <pc:sldMk cId="3805460566" sldId="315"/>
            <ac:graphicFrameMk id="9" creationId="{669AFC4F-359A-C90D-0C64-1898F6ED42C1}"/>
          </ac:graphicFrameMkLst>
        </pc:graphicFrameChg>
      </pc:sldChg>
      <pc:sldChg chg="addSp delSp modSp new mod">
        <pc:chgData name="Regina Samuel" userId="4253cba40838e314" providerId="LiveId" clId="{5ACE93BD-4C48-426A-97A4-3C8D965D91C1}" dt="2025-10-16T19:28:16.478" v="810" actId="13926"/>
        <pc:sldMkLst>
          <pc:docMk/>
          <pc:sldMk cId="1403731545" sldId="316"/>
        </pc:sldMkLst>
        <pc:spChg chg="mod">
          <ac:chgData name="Regina Samuel" userId="4253cba40838e314" providerId="LiveId" clId="{5ACE93BD-4C48-426A-97A4-3C8D965D91C1}" dt="2025-10-16T19:28:16.478" v="810" actId="13926"/>
          <ac:spMkLst>
            <pc:docMk/>
            <pc:sldMk cId="1403731545" sldId="316"/>
            <ac:spMk id="2" creationId="{329AC03E-D9DA-7CFC-47C4-C712D318BD52}"/>
          </ac:spMkLst>
        </pc:spChg>
        <pc:spChg chg="add del mod">
          <ac:chgData name="Regina Samuel" userId="4253cba40838e314" providerId="LiveId" clId="{5ACE93BD-4C48-426A-97A4-3C8D965D91C1}" dt="2025-10-16T19:25:36.027" v="789"/>
          <ac:spMkLst>
            <pc:docMk/>
            <pc:sldMk cId="1403731545" sldId="316"/>
            <ac:spMk id="3" creationId="{F3F3483D-6655-9A2F-1E4F-2248C10EDE6F}"/>
          </ac:spMkLst>
        </pc:spChg>
      </pc:sldChg>
      <pc:sldChg chg="modSp new mod">
        <pc:chgData name="Regina Samuel" userId="4253cba40838e314" providerId="LiveId" clId="{5ACE93BD-4C48-426A-97A4-3C8D965D91C1}" dt="2025-10-16T19:30:18.673" v="818" actId="13926"/>
        <pc:sldMkLst>
          <pc:docMk/>
          <pc:sldMk cId="3635210383" sldId="317"/>
        </pc:sldMkLst>
        <pc:spChg chg="mod">
          <ac:chgData name="Regina Samuel" userId="4253cba40838e314" providerId="LiveId" clId="{5ACE93BD-4C48-426A-97A4-3C8D965D91C1}" dt="2025-10-16T19:29:10.862" v="814" actId="13926"/>
          <ac:spMkLst>
            <pc:docMk/>
            <pc:sldMk cId="3635210383" sldId="317"/>
            <ac:spMk id="2" creationId="{638850FF-1943-7621-933A-547A9A28B2C8}"/>
          </ac:spMkLst>
        </pc:spChg>
        <pc:spChg chg="mod">
          <ac:chgData name="Regina Samuel" userId="4253cba40838e314" providerId="LiveId" clId="{5ACE93BD-4C48-426A-97A4-3C8D965D91C1}" dt="2025-10-16T19:30:18.673" v="818" actId="13926"/>
          <ac:spMkLst>
            <pc:docMk/>
            <pc:sldMk cId="3635210383" sldId="317"/>
            <ac:spMk id="3" creationId="{F47B3D8C-C729-55DB-C446-72E021280FB4}"/>
          </ac:spMkLst>
        </pc:spChg>
      </pc:sldChg>
      <pc:sldChg chg="addSp delSp modSp new mod">
        <pc:chgData name="Regina Samuel" userId="4253cba40838e314" providerId="LiveId" clId="{5ACE93BD-4C48-426A-97A4-3C8D965D91C1}" dt="2025-10-16T19:34:37.716" v="864" actId="13926"/>
        <pc:sldMkLst>
          <pc:docMk/>
          <pc:sldMk cId="4175006420" sldId="318"/>
        </pc:sldMkLst>
        <pc:spChg chg="del">
          <ac:chgData name="Regina Samuel" userId="4253cba40838e314" providerId="LiveId" clId="{5ACE93BD-4C48-426A-97A4-3C8D965D91C1}" dt="2025-10-16T19:33:58.722" v="827" actId="931"/>
          <ac:spMkLst>
            <pc:docMk/>
            <pc:sldMk cId="4175006420" sldId="318"/>
            <ac:spMk id="2" creationId="{0E72911D-5E2B-0E99-C74B-BC0D17A55A71}"/>
          </ac:spMkLst>
        </pc:spChg>
        <pc:spChg chg="mod">
          <ac:chgData name="Regina Samuel" userId="4253cba40838e314" providerId="LiveId" clId="{5ACE93BD-4C48-426A-97A4-3C8D965D91C1}" dt="2025-10-16T19:34:13.530" v="845" actId="20577"/>
          <ac:spMkLst>
            <pc:docMk/>
            <pc:sldMk cId="4175006420" sldId="318"/>
            <ac:spMk id="3" creationId="{1144BB11-2B7E-0305-237F-E762C78C8F59}"/>
          </ac:spMkLst>
        </pc:spChg>
        <pc:spChg chg="mod">
          <ac:chgData name="Regina Samuel" userId="4253cba40838e314" providerId="LiveId" clId="{5ACE93BD-4C48-426A-97A4-3C8D965D91C1}" dt="2025-10-16T19:34:37.716" v="864" actId="13926"/>
          <ac:spMkLst>
            <pc:docMk/>
            <pc:sldMk cId="4175006420" sldId="318"/>
            <ac:spMk id="4" creationId="{EF58D570-119B-2A6B-94A1-7A98743DA02D}"/>
          </ac:spMkLst>
        </pc:spChg>
        <pc:picChg chg="add mod">
          <ac:chgData name="Regina Samuel" userId="4253cba40838e314" providerId="LiveId" clId="{5ACE93BD-4C48-426A-97A4-3C8D965D91C1}" dt="2025-10-16T19:33:58.722" v="827" actId="931"/>
          <ac:picMkLst>
            <pc:docMk/>
            <pc:sldMk cId="4175006420" sldId="318"/>
            <ac:picMk id="6" creationId="{303B294D-438A-5B37-D5A5-C93D2304F7DA}"/>
          </ac:picMkLst>
        </pc:picChg>
      </pc:sldChg>
      <pc:sldChg chg="addSp delSp modSp new mod">
        <pc:chgData name="Regina Samuel" userId="4253cba40838e314" providerId="LiveId" clId="{5ACE93BD-4C48-426A-97A4-3C8D965D91C1}" dt="2025-10-16T19:43:48.045" v="929" actId="20577"/>
        <pc:sldMkLst>
          <pc:docMk/>
          <pc:sldMk cId="4293268590" sldId="319"/>
        </pc:sldMkLst>
        <pc:spChg chg="del">
          <ac:chgData name="Regina Samuel" userId="4253cba40838e314" providerId="LiveId" clId="{5ACE93BD-4C48-426A-97A4-3C8D965D91C1}" dt="2025-10-16T19:42:41.801" v="892" actId="931"/>
          <ac:spMkLst>
            <pc:docMk/>
            <pc:sldMk cId="4293268590" sldId="319"/>
            <ac:spMk id="2" creationId="{7E2E540D-89BA-BD4D-3934-366E5CC1A019}"/>
          </ac:spMkLst>
        </pc:spChg>
        <pc:spChg chg="mod">
          <ac:chgData name="Regina Samuel" userId="4253cba40838e314" providerId="LiveId" clId="{5ACE93BD-4C48-426A-97A4-3C8D965D91C1}" dt="2025-10-16T19:43:21.880" v="925" actId="13926"/>
          <ac:spMkLst>
            <pc:docMk/>
            <pc:sldMk cId="4293268590" sldId="319"/>
            <ac:spMk id="3" creationId="{D959AE11-9264-5B58-AC78-C0160C980BBB}"/>
          </ac:spMkLst>
        </pc:spChg>
        <pc:spChg chg="mod">
          <ac:chgData name="Regina Samuel" userId="4253cba40838e314" providerId="LiveId" clId="{5ACE93BD-4C48-426A-97A4-3C8D965D91C1}" dt="2025-10-16T19:43:48.045" v="929" actId="20577"/>
          <ac:spMkLst>
            <pc:docMk/>
            <pc:sldMk cId="4293268590" sldId="319"/>
            <ac:spMk id="4" creationId="{3863197B-D395-DE49-B004-A0A6FE50010D}"/>
          </ac:spMkLst>
        </pc:spChg>
        <pc:picChg chg="add mod">
          <ac:chgData name="Regina Samuel" userId="4253cba40838e314" providerId="LiveId" clId="{5ACE93BD-4C48-426A-97A4-3C8D965D91C1}" dt="2025-10-16T19:42:41.801" v="892" actId="931"/>
          <ac:picMkLst>
            <pc:docMk/>
            <pc:sldMk cId="4293268590" sldId="319"/>
            <ac:picMk id="6" creationId="{B0710FBC-572A-C7F1-E418-1BAB647B9CA6}"/>
          </ac:picMkLst>
        </pc:picChg>
      </pc:sldChg>
      <pc:sldChg chg="addSp delSp modSp new mod">
        <pc:chgData name="Regina Samuel" userId="4253cba40838e314" providerId="LiveId" clId="{5ACE93BD-4C48-426A-97A4-3C8D965D91C1}" dt="2025-10-16T19:50:36.985" v="997" actId="255"/>
        <pc:sldMkLst>
          <pc:docMk/>
          <pc:sldMk cId="3855388379" sldId="320"/>
        </pc:sldMkLst>
        <pc:spChg chg="add del">
          <ac:chgData name="Regina Samuel" userId="4253cba40838e314" providerId="LiveId" clId="{5ACE93BD-4C48-426A-97A4-3C8D965D91C1}" dt="2025-10-16T19:49:54.685" v="959" actId="931"/>
          <ac:spMkLst>
            <pc:docMk/>
            <pc:sldMk cId="3855388379" sldId="320"/>
            <ac:spMk id="2" creationId="{A543DA53-0076-9EA9-A934-6FFE54447F9D}"/>
          </ac:spMkLst>
        </pc:spChg>
        <pc:spChg chg="mod">
          <ac:chgData name="Regina Samuel" userId="4253cba40838e314" providerId="LiveId" clId="{5ACE93BD-4C48-426A-97A4-3C8D965D91C1}" dt="2025-10-16T19:50:12.283" v="970" actId="20577"/>
          <ac:spMkLst>
            <pc:docMk/>
            <pc:sldMk cId="3855388379" sldId="320"/>
            <ac:spMk id="3" creationId="{728A8AFB-3907-D477-D650-3063F347AEEC}"/>
          </ac:spMkLst>
        </pc:spChg>
        <pc:spChg chg="mod">
          <ac:chgData name="Regina Samuel" userId="4253cba40838e314" providerId="LiveId" clId="{5ACE93BD-4C48-426A-97A4-3C8D965D91C1}" dt="2025-10-16T19:50:36.985" v="997" actId="255"/>
          <ac:spMkLst>
            <pc:docMk/>
            <pc:sldMk cId="3855388379" sldId="320"/>
            <ac:spMk id="4" creationId="{FA46975B-B1D1-4AD7-773C-A667E386462C}"/>
          </ac:spMkLst>
        </pc:spChg>
        <pc:picChg chg="add mod">
          <ac:chgData name="Regina Samuel" userId="4253cba40838e314" providerId="LiveId" clId="{5ACE93BD-4C48-426A-97A4-3C8D965D91C1}" dt="2025-10-16T19:45:02.458" v="940" actId="931"/>
          <ac:picMkLst>
            <pc:docMk/>
            <pc:sldMk cId="3855388379" sldId="320"/>
            <ac:picMk id="6" creationId="{B43EECAF-00AF-6857-7322-81412B1F998F}"/>
          </ac:picMkLst>
        </pc:picChg>
        <pc:picChg chg="add mod">
          <ac:chgData name="Regina Samuel" userId="4253cba40838e314" providerId="LiveId" clId="{5ACE93BD-4C48-426A-97A4-3C8D965D91C1}" dt="2025-10-16T19:46:54.098" v="944" actId="931"/>
          <ac:picMkLst>
            <pc:docMk/>
            <pc:sldMk cId="3855388379" sldId="320"/>
            <ac:picMk id="8" creationId="{8899882B-50F8-4CA0-5924-30C734111D84}"/>
          </ac:picMkLst>
        </pc:picChg>
        <pc:picChg chg="add mod">
          <ac:chgData name="Regina Samuel" userId="4253cba40838e314" providerId="LiveId" clId="{5ACE93BD-4C48-426A-97A4-3C8D965D91C1}" dt="2025-10-16T19:47:44.193" v="948" actId="931"/>
          <ac:picMkLst>
            <pc:docMk/>
            <pc:sldMk cId="3855388379" sldId="320"/>
            <ac:picMk id="10" creationId="{7BB2A4C7-7E97-4BED-3A2B-BCB941A15AEB}"/>
          </ac:picMkLst>
        </pc:picChg>
        <pc:picChg chg="add mod">
          <ac:chgData name="Regina Samuel" userId="4253cba40838e314" providerId="LiveId" clId="{5ACE93BD-4C48-426A-97A4-3C8D965D91C1}" dt="2025-10-16T19:48:50.248" v="952" actId="931"/>
          <ac:picMkLst>
            <pc:docMk/>
            <pc:sldMk cId="3855388379" sldId="320"/>
            <ac:picMk id="12" creationId="{156E2604-6609-95DC-9993-34A600261478}"/>
          </ac:picMkLst>
        </pc:picChg>
        <pc:picChg chg="add mod">
          <ac:chgData name="Regina Samuel" userId="4253cba40838e314" providerId="LiveId" clId="{5ACE93BD-4C48-426A-97A4-3C8D965D91C1}" dt="2025-10-16T19:49:25.725" v="958" actId="931"/>
          <ac:picMkLst>
            <pc:docMk/>
            <pc:sldMk cId="3855388379" sldId="320"/>
            <ac:picMk id="14" creationId="{DC67E7B3-165A-2DDC-DAF5-D1E81FFB81A6}"/>
          </ac:picMkLst>
        </pc:picChg>
        <pc:picChg chg="add mod">
          <ac:chgData name="Regina Samuel" userId="4253cba40838e314" providerId="LiveId" clId="{5ACE93BD-4C48-426A-97A4-3C8D965D91C1}" dt="2025-10-16T19:49:54.685" v="959" actId="931"/>
          <ac:picMkLst>
            <pc:docMk/>
            <pc:sldMk cId="3855388379" sldId="320"/>
            <ac:picMk id="16" creationId="{E1D10D8C-D637-7EE9-CCAC-CC8B027327C7}"/>
          </ac:picMkLst>
        </pc:picChg>
      </pc:sldChg>
      <pc:sldChg chg="addSp delSp modSp new mod">
        <pc:chgData name="Regina Samuel" userId="4253cba40838e314" providerId="LiveId" clId="{5ACE93BD-4C48-426A-97A4-3C8D965D91C1}" dt="2025-10-16T19:52:24.790" v="1088" actId="20577"/>
        <pc:sldMkLst>
          <pc:docMk/>
          <pc:sldMk cId="559746633" sldId="321"/>
        </pc:sldMkLst>
        <pc:spChg chg="del">
          <ac:chgData name="Regina Samuel" userId="4253cba40838e314" providerId="LiveId" clId="{5ACE93BD-4C48-426A-97A4-3C8D965D91C1}" dt="2025-10-16T19:51:18.872" v="999" actId="931"/>
          <ac:spMkLst>
            <pc:docMk/>
            <pc:sldMk cId="559746633" sldId="321"/>
            <ac:spMk id="2" creationId="{6D70862F-03E5-2596-8236-B756B4AA3632}"/>
          </ac:spMkLst>
        </pc:spChg>
        <pc:spChg chg="mod">
          <ac:chgData name="Regina Samuel" userId="4253cba40838e314" providerId="LiveId" clId="{5ACE93BD-4C48-426A-97A4-3C8D965D91C1}" dt="2025-10-16T19:51:31.013" v="1017" actId="20577"/>
          <ac:spMkLst>
            <pc:docMk/>
            <pc:sldMk cId="559746633" sldId="321"/>
            <ac:spMk id="3" creationId="{1F77CA96-F6EB-46B0-A68B-0795B5F2F87B}"/>
          </ac:spMkLst>
        </pc:spChg>
        <pc:spChg chg="mod">
          <ac:chgData name="Regina Samuel" userId="4253cba40838e314" providerId="LiveId" clId="{5ACE93BD-4C48-426A-97A4-3C8D965D91C1}" dt="2025-10-16T19:52:24.790" v="1088" actId="20577"/>
          <ac:spMkLst>
            <pc:docMk/>
            <pc:sldMk cId="559746633" sldId="321"/>
            <ac:spMk id="4" creationId="{1C3DDB0E-9DDC-35F9-1D0A-030A32880915}"/>
          </ac:spMkLst>
        </pc:spChg>
        <pc:picChg chg="add mod">
          <ac:chgData name="Regina Samuel" userId="4253cba40838e314" providerId="LiveId" clId="{5ACE93BD-4C48-426A-97A4-3C8D965D91C1}" dt="2025-10-16T19:51:18.872" v="999" actId="931"/>
          <ac:picMkLst>
            <pc:docMk/>
            <pc:sldMk cId="559746633" sldId="321"/>
            <ac:picMk id="6" creationId="{08F02C29-156A-4587-A269-D2486DF98391}"/>
          </ac:picMkLst>
        </pc:picChg>
      </pc:sldChg>
      <pc:sldChg chg="addSp delSp modSp new mod">
        <pc:chgData name="Regina Samuel" userId="4253cba40838e314" providerId="LiveId" clId="{5ACE93BD-4C48-426A-97A4-3C8D965D91C1}" dt="2025-10-16T19:54:07.692" v="1121" actId="2711"/>
        <pc:sldMkLst>
          <pc:docMk/>
          <pc:sldMk cId="299692844" sldId="322"/>
        </pc:sldMkLst>
        <pc:spChg chg="add del">
          <ac:chgData name="Regina Samuel" userId="4253cba40838e314" providerId="LiveId" clId="{5ACE93BD-4C48-426A-97A4-3C8D965D91C1}" dt="2025-10-16T19:53:30.300" v="1094" actId="931"/>
          <ac:spMkLst>
            <pc:docMk/>
            <pc:sldMk cId="299692844" sldId="322"/>
            <ac:spMk id="2" creationId="{FACAAC07-E5C6-5A7C-BE10-22F765ABCD04}"/>
          </ac:spMkLst>
        </pc:spChg>
        <pc:spChg chg="mod">
          <ac:chgData name="Regina Samuel" userId="4253cba40838e314" providerId="LiveId" clId="{5ACE93BD-4C48-426A-97A4-3C8D965D91C1}" dt="2025-10-16T19:53:42.216" v="1103" actId="20577"/>
          <ac:spMkLst>
            <pc:docMk/>
            <pc:sldMk cId="299692844" sldId="322"/>
            <ac:spMk id="3" creationId="{0C08763A-0DED-0895-2E6F-589E328D04B6}"/>
          </ac:spMkLst>
        </pc:spChg>
        <pc:spChg chg="mod">
          <ac:chgData name="Regina Samuel" userId="4253cba40838e314" providerId="LiveId" clId="{5ACE93BD-4C48-426A-97A4-3C8D965D91C1}" dt="2025-10-16T19:54:07.692" v="1121" actId="2711"/>
          <ac:spMkLst>
            <pc:docMk/>
            <pc:sldMk cId="299692844" sldId="322"/>
            <ac:spMk id="4" creationId="{9A602A86-9E58-01EB-80D1-86E003CD6298}"/>
          </ac:spMkLst>
        </pc:spChg>
        <pc:picChg chg="add mod">
          <ac:chgData name="Regina Samuel" userId="4253cba40838e314" providerId="LiveId" clId="{5ACE93BD-4C48-426A-97A4-3C8D965D91C1}" dt="2025-10-16T19:53:08.297" v="1093" actId="931"/>
          <ac:picMkLst>
            <pc:docMk/>
            <pc:sldMk cId="299692844" sldId="322"/>
            <ac:picMk id="6" creationId="{E5929229-B1C0-B815-6B26-356071DF3E6B}"/>
          </ac:picMkLst>
        </pc:picChg>
        <pc:picChg chg="add mod">
          <ac:chgData name="Regina Samuel" userId="4253cba40838e314" providerId="LiveId" clId="{5ACE93BD-4C48-426A-97A4-3C8D965D91C1}" dt="2025-10-16T19:53:30.300" v="1094" actId="931"/>
          <ac:picMkLst>
            <pc:docMk/>
            <pc:sldMk cId="299692844" sldId="322"/>
            <ac:picMk id="8" creationId="{8764C07B-B85B-F56B-06BD-3E24F9466ACC}"/>
          </ac:picMkLst>
        </pc:picChg>
      </pc:sldChg>
      <pc:sldChg chg="addSp delSp modSp new mod">
        <pc:chgData name="Regina Samuel" userId="4253cba40838e314" providerId="LiveId" clId="{5ACE93BD-4C48-426A-97A4-3C8D965D91C1}" dt="2025-10-16T19:55:20.653" v="1174" actId="20577"/>
        <pc:sldMkLst>
          <pc:docMk/>
          <pc:sldMk cId="2362740674" sldId="323"/>
        </pc:sldMkLst>
        <pc:spChg chg="del">
          <ac:chgData name="Regina Samuel" userId="4253cba40838e314" providerId="LiveId" clId="{5ACE93BD-4C48-426A-97A4-3C8D965D91C1}" dt="2025-10-16T19:54:46.483" v="1123" actId="931"/>
          <ac:spMkLst>
            <pc:docMk/>
            <pc:sldMk cId="2362740674" sldId="323"/>
            <ac:spMk id="2" creationId="{EA632246-A73B-54DB-E511-CC93F8AB0FD5}"/>
          </ac:spMkLst>
        </pc:spChg>
        <pc:spChg chg="mod">
          <ac:chgData name="Regina Samuel" userId="4253cba40838e314" providerId="LiveId" clId="{5ACE93BD-4C48-426A-97A4-3C8D965D91C1}" dt="2025-10-16T19:55:02.242" v="1142" actId="20577"/>
          <ac:spMkLst>
            <pc:docMk/>
            <pc:sldMk cId="2362740674" sldId="323"/>
            <ac:spMk id="3" creationId="{13490A30-5A67-F990-82F1-9D8965AAFE52}"/>
          </ac:spMkLst>
        </pc:spChg>
        <pc:spChg chg="mod">
          <ac:chgData name="Regina Samuel" userId="4253cba40838e314" providerId="LiveId" clId="{5ACE93BD-4C48-426A-97A4-3C8D965D91C1}" dt="2025-10-16T19:55:20.653" v="1174" actId="20577"/>
          <ac:spMkLst>
            <pc:docMk/>
            <pc:sldMk cId="2362740674" sldId="323"/>
            <ac:spMk id="4" creationId="{B81F293F-A4F5-D5D3-9BE7-DE8FFCC0CE2A}"/>
          </ac:spMkLst>
        </pc:spChg>
        <pc:picChg chg="add mod">
          <ac:chgData name="Regina Samuel" userId="4253cba40838e314" providerId="LiveId" clId="{5ACE93BD-4C48-426A-97A4-3C8D965D91C1}" dt="2025-10-16T19:54:46.483" v="1123" actId="931"/>
          <ac:picMkLst>
            <pc:docMk/>
            <pc:sldMk cId="2362740674" sldId="323"/>
            <ac:picMk id="6" creationId="{2A95F294-0B6E-6174-123D-EA1A56A91D29}"/>
          </ac:picMkLst>
        </pc:picChg>
      </pc:sldChg>
      <pc:sldChg chg="addSp delSp modSp new mod">
        <pc:chgData name="Regina Samuel" userId="4253cba40838e314" providerId="LiveId" clId="{5ACE93BD-4C48-426A-97A4-3C8D965D91C1}" dt="2025-10-16T19:57:25.218" v="1220" actId="20577"/>
        <pc:sldMkLst>
          <pc:docMk/>
          <pc:sldMk cId="2982649810" sldId="324"/>
        </pc:sldMkLst>
        <pc:spChg chg="add del">
          <ac:chgData name="Regina Samuel" userId="4253cba40838e314" providerId="LiveId" clId="{5ACE93BD-4C48-426A-97A4-3C8D965D91C1}" dt="2025-10-16T19:56:50.674" v="1178" actId="931"/>
          <ac:spMkLst>
            <pc:docMk/>
            <pc:sldMk cId="2982649810" sldId="324"/>
            <ac:spMk id="2" creationId="{B675A509-47CC-70D4-818C-16F74118D034}"/>
          </ac:spMkLst>
        </pc:spChg>
        <pc:spChg chg="mod">
          <ac:chgData name="Regina Samuel" userId="4253cba40838e314" providerId="LiveId" clId="{5ACE93BD-4C48-426A-97A4-3C8D965D91C1}" dt="2025-10-16T19:57:11.037" v="1194" actId="20577"/>
          <ac:spMkLst>
            <pc:docMk/>
            <pc:sldMk cId="2982649810" sldId="324"/>
            <ac:spMk id="3" creationId="{03024791-8E95-E110-1B0F-8837792F18D2}"/>
          </ac:spMkLst>
        </pc:spChg>
        <pc:spChg chg="mod">
          <ac:chgData name="Regina Samuel" userId="4253cba40838e314" providerId="LiveId" clId="{5ACE93BD-4C48-426A-97A4-3C8D965D91C1}" dt="2025-10-16T19:57:25.218" v="1220" actId="20577"/>
          <ac:spMkLst>
            <pc:docMk/>
            <pc:sldMk cId="2982649810" sldId="324"/>
            <ac:spMk id="4" creationId="{D8886854-EBF4-1263-1B3C-9C03ECBF282F}"/>
          </ac:spMkLst>
        </pc:spChg>
        <pc:picChg chg="add mod">
          <ac:chgData name="Regina Samuel" userId="4253cba40838e314" providerId="LiveId" clId="{5ACE93BD-4C48-426A-97A4-3C8D965D91C1}" dt="2025-10-16T19:56:34.279" v="1177" actId="931"/>
          <ac:picMkLst>
            <pc:docMk/>
            <pc:sldMk cId="2982649810" sldId="324"/>
            <ac:picMk id="6" creationId="{0A910A85-08A0-0E4E-BD59-B104F4E5039B}"/>
          </ac:picMkLst>
        </pc:picChg>
        <pc:picChg chg="add mod">
          <ac:chgData name="Regina Samuel" userId="4253cba40838e314" providerId="LiveId" clId="{5ACE93BD-4C48-426A-97A4-3C8D965D91C1}" dt="2025-10-16T19:57:01.292" v="1180" actId="1076"/>
          <ac:picMkLst>
            <pc:docMk/>
            <pc:sldMk cId="2982649810" sldId="324"/>
            <ac:picMk id="8" creationId="{19E96C05-9EEE-75A9-CB01-23C528E03005}"/>
          </ac:picMkLst>
        </pc:picChg>
      </pc:sldChg>
      <pc:sldChg chg="addSp delSp modSp new mod">
        <pc:chgData name="Regina Samuel" userId="4253cba40838e314" providerId="LiveId" clId="{5ACE93BD-4C48-426A-97A4-3C8D965D91C1}" dt="2025-10-16T19:58:38.500" v="1258" actId="20577"/>
        <pc:sldMkLst>
          <pc:docMk/>
          <pc:sldMk cId="360201607" sldId="325"/>
        </pc:sldMkLst>
        <pc:spChg chg="del">
          <ac:chgData name="Regina Samuel" userId="4253cba40838e314" providerId="LiveId" clId="{5ACE93BD-4C48-426A-97A4-3C8D965D91C1}" dt="2025-10-16T19:58:02.844" v="1222" actId="931"/>
          <ac:spMkLst>
            <pc:docMk/>
            <pc:sldMk cId="360201607" sldId="325"/>
            <ac:spMk id="2" creationId="{BCF95FD4-548F-8421-A4F2-603C4048E6C0}"/>
          </ac:spMkLst>
        </pc:spChg>
        <pc:spChg chg="mod">
          <ac:chgData name="Regina Samuel" userId="4253cba40838e314" providerId="LiveId" clId="{5ACE93BD-4C48-426A-97A4-3C8D965D91C1}" dt="2025-10-16T19:58:22.855" v="1234" actId="20577"/>
          <ac:spMkLst>
            <pc:docMk/>
            <pc:sldMk cId="360201607" sldId="325"/>
            <ac:spMk id="3" creationId="{D6C06A56-D125-0B31-1AC2-FE25AC130ADB}"/>
          </ac:spMkLst>
        </pc:spChg>
        <pc:spChg chg="mod">
          <ac:chgData name="Regina Samuel" userId="4253cba40838e314" providerId="LiveId" clId="{5ACE93BD-4C48-426A-97A4-3C8D965D91C1}" dt="2025-10-16T19:58:38.500" v="1258" actId="20577"/>
          <ac:spMkLst>
            <pc:docMk/>
            <pc:sldMk cId="360201607" sldId="325"/>
            <ac:spMk id="4" creationId="{CE41BDD1-EB8E-096E-3C99-0EA312192195}"/>
          </ac:spMkLst>
        </pc:spChg>
        <pc:picChg chg="add mod">
          <ac:chgData name="Regina Samuel" userId="4253cba40838e314" providerId="LiveId" clId="{5ACE93BD-4C48-426A-97A4-3C8D965D91C1}" dt="2025-10-16T19:58:11.925" v="1223" actId="1076"/>
          <ac:picMkLst>
            <pc:docMk/>
            <pc:sldMk cId="360201607" sldId="325"/>
            <ac:picMk id="6" creationId="{543A7C51-F33D-AA58-FA0B-4CD31EEFCAB1}"/>
          </ac:picMkLst>
        </pc:picChg>
      </pc:sldChg>
      <pc:sldChg chg="addSp delSp modSp new mod">
        <pc:chgData name="Regina Samuel" userId="4253cba40838e314" providerId="LiveId" clId="{5ACE93BD-4C48-426A-97A4-3C8D965D91C1}" dt="2025-10-16T20:00:55.858" v="1336" actId="207"/>
        <pc:sldMkLst>
          <pc:docMk/>
          <pc:sldMk cId="3913698920" sldId="326"/>
        </pc:sldMkLst>
        <pc:spChg chg="del">
          <ac:chgData name="Regina Samuel" userId="4253cba40838e314" providerId="LiveId" clId="{5ACE93BD-4C48-426A-97A4-3C8D965D91C1}" dt="2025-10-16T19:59:06.098" v="1260" actId="931"/>
          <ac:spMkLst>
            <pc:docMk/>
            <pc:sldMk cId="3913698920" sldId="326"/>
            <ac:spMk id="2" creationId="{F89F19F4-6144-7736-C1AF-60A6AC993A1B}"/>
          </ac:spMkLst>
        </pc:spChg>
        <pc:spChg chg="mod">
          <ac:chgData name="Regina Samuel" userId="4253cba40838e314" providerId="LiveId" clId="{5ACE93BD-4C48-426A-97A4-3C8D965D91C1}" dt="2025-10-16T20:00:31.441" v="1335" actId="207"/>
          <ac:spMkLst>
            <pc:docMk/>
            <pc:sldMk cId="3913698920" sldId="326"/>
            <ac:spMk id="3" creationId="{D70EA964-5900-F7F6-ED0F-6A53580F9F20}"/>
          </ac:spMkLst>
        </pc:spChg>
        <pc:spChg chg="mod">
          <ac:chgData name="Regina Samuel" userId="4253cba40838e314" providerId="LiveId" clId="{5ACE93BD-4C48-426A-97A4-3C8D965D91C1}" dt="2025-10-16T20:00:55.858" v="1336" actId="207"/>
          <ac:spMkLst>
            <pc:docMk/>
            <pc:sldMk cId="3913698920" sldId="326"/>
            <ac:spMk id="4" creationId="{CE370074-0852-EA7E-8D0B-DF6BB235E225}"/>
          </ac:spMkLst>
        </pc:spChg>
        <pc:picChg chg="add mod">
          <ac:chgData name="Regina Samuel" userId="4253cba40838e314" providerId="LiveId" clId="{5ACE93BD-4C48-426A-97A4-3C8D965D91C1}" dt="2025-10-16T19:59:06.098" v="1260" actId="931"/>
          <ac:picMkLst>
            <pc:docMk/>
            <pc:sldMk cId="3913698920" sldId="326"/>
            <ac:picMk id="6" creationId="{29E60740-FA50-8865-69AF-DEBDE3A75869}"/>
          </ac:picMkLst>
        </pc:picChg>
      </pc:sldChg>
      <pc:sldChg chg="addSp delSp modSp new mod">
        <pc:chgData name="Regina Samuel" userId="4253cba40838e314" providerId="LiveId" clId="{5ACE93BD-4C48-426A-97A4-3C8D965D91C1}" dt="2025-10-16T20:03:23.145" v="1442" actId="207"/>
        <pc:sldMkLst>
          <pc:docMk/>
          <pc:sldMk cId="2850780512" sldId="327"/>
        </pc:sldMkLst>
        <pc:spChg chg="del">
          <ac:chgData name="Regina Samuel" userId="4253cba40838e314" providerId="LiveId" clId="{5ACE93BD-4C48-426A-97A4-3C8D965D91C1}" dt="2025-10-16T20:01:24.280" v="1338" actId="931"/>
          <ac:spMkLst>
            <pc:docMk/>
            <pc:sldMk cId="2850780512" sldId="327"/>
            <ac:spMk id="2" creationId="{8958066F-8057-B348-55EE-66C2C731C791}"/>
          </ac:spMkLst>
        </pc:spChg>
        <pc:spChg chg="mod">
          <ac:chgData name="Regina Samuel" userId="4253cba40838e314" providerId="LiveId" clId="{5ACE93BD-4C48-426A-97A4-3C8D965D91C1}" dt="2025-10-16T20:02:46.078" v="1439" actId="207"/>
          <ac:spMkLst>
            <pc:docMk/>
            <pc:sldMk cId="2850780512" sldId="327"/>
            <ac:spMk id="3" creationId="{73D3E8EB-87A3-449C-509A-E8FA4BE19AEE}"/>
          </ac:spMkLst>
        </pc:spChg>
        <pc:spChg chg="mod">
          <ac:chgData name="Regina Samuel" userId="4253cba40838e314" providerId="LiveId" clId="{5ACE93BD-4C48-426A-97A4-3C8D965D91C1}" dt="2025-10-16T20:03:23.145" v="1442" actId="207"/>
          <ac:spMkLst>
            <pc:docMk/>
            <pc:sldMk cId="2850780512" sldId="327"/>
            <ac:spMk id="4" creationId="{35283E98-1DBA-11B5-5DBD-71AE124966C6}"/>
          </ac:spMkLst>
        </pc:spChg>
        <pc:picChg chg="add mod">
          <ac:chgData name="Regina Samuel" userId="4253cba40838e314" providerId="LiveId" clId="{5ACE93BD-4C48-426A-97A4-3C8D965D91C1}" dt="2025-10-16T20:01:24.280" v="1338" actId="931"/>
          <ac:picMkLst>
            <pc:docMk/>
            <pc:sldMk cId="2850780512" sldId="327"/>
            <ac:picMk id="6" creationId="{DFFD51A2-F846-1433-48D9-9BA31966555C}"/>
          </ac:picMkLst>
        </pc:picChg>
      </pc:sldChg>
      <pc:sldChg chg="addSp delSp modSp new mod">
        <pc:chgData name="Regina Samuel" userId="4253cba40838e314" providerId="LiveId" clId="{5ACE93BD-4C48-426A-97A4-3C8D965D91C1}" dt="2025-10-16T20:05:10.670" v="1527" actId="207"/>
        <pc:sldMkLst>
          <pc:docMk/>
          <pc:sldMk cId="4160538761" sldId="328"/>
        </pc:sldMkLst>
        <pc:spChg chg="del">
          <ac:chgData name="Regina Samuel" userId="4253cba40838e314" providerId="LiveId" clId="{5ACE93BD-4C48-426A-97A4-3C8D965D91C1}" dt="2025-10-16T20:03:50.562" v="1444" actId="931"/>
          <ac:spMkLst>
            <pc:docMk/>
            <pc:sldMk cId="4160538761" sldId="328"/>
            <ac:spMk id="2" creationId="{0153BA1A-CEF7-1D3D-137B-057E4F5E10EC}"/>
          </ac:spMkLst>
        </pc:spChg>
        <pc:spChg chg="mod">
          <ac:chgData name="Regina Samuel" userId="4253cba40838e314" providerId="LiveId" clId="{5ACE93BD-4C48-426A-97A4-3C8D965D91C1}" dt="2025-10-16T20:05:10.670" v="1527" actId="207"/>
          <ac:spMkLst>
            <pc:docMk/>
            <pc:sldMk cId="4160538761" sldId="328"/>
            <ac:spMk id="3" creationId="{47B331DD-6BDF-4C4B-2BFD-681E8B6F13D6}"/>
          </ac:spMkLst>
        </pc:spChg>
        <pc:spChg chg="mod">
          <ac:chgData name="Regina Samuel" userId="4253cba40838e314" providerId="LiveId" clId="{5ACE93BD-4C48-426A-97A4-3C8D965D91C1}" dt="2025-10-16T20:04:52.814" v="1525" actId="13926"/>
          <ac:spMkLst>
            <pc:docMk/>
            <pc:sldMk cId="4160538761" sldId="328"/>
            <ac:spMk id="4" creationId="{F99233BD-F654-C9B7-AA6E-75E640522C53}"/>
          </ac:spMkLst>
        </pc:spChg>
        <pc:picChg chg="add mod">
          <ac:chgData name="Regina Samuel" userId="4253cba40838e314" providerId="LiveId" clId="{5ACE93BD-4C48-426A-97A4-3C8D965D91C1}" dt="2025-10-16T20:03:50.562" v="1444" actId="931"/>
          <ac:picMkLst>
            <pc:docMk/>
            <pc:sldMk cId="4160538761" sldId="328"/>
            <ac:picMk id="6" creationId="{7C2DA77B-649E-836F-0D95-A64A07F78F8D}"/>
          </ac:picMkLst>
        </pc:picChg>
      </pc:sldChg>
      <pc:sldChg chg="addSp delSp modSp new mod">
        <pc:chgData name="Regina Samuel" userId="4253cba40838e314" providerId="LiveId" clId="{5ACE93BD-4C48-426A-97A4-3C8D965D91C1}" dt="2025-10-16T20:07:11.752" v="1608" actId="13926"/>
        <pc:sldMkLst>
          <pc:docMk/>
          <pc:sldMk cId="4226987378" sldId="329"/>
        </pc:sldMkLst>
        <pc:spChg chg="del">
          <ac:chgData name="Regina Samuel" userId="4253cba40838e314" providerId="LiveId" clId="{5ACE93BD-4C48-426A-97A4-3C8D965D91C1}" dt="2025-10-16T20:05:39.969" v="1529" actId="931"/>
          <ac:spMkLst>
            <pc:docMk/>
            <pc:sldMk cId="4226987378" sldId="329"/>
            <ac:spMk id="2" creationId="{5BD1C90C-633C-26CD-E869-E8306E39A12A}"/>
          </ac:spMkLst>
        </pc:spChg>
        <pc:spChg chg="mod">
          <ac:chgData name="Regina Samuel" userId="4253cba40838e314" providerId="LiveId" clId="{5ACE93BD-4C48-426A-97A4-3C8D965D91C1}" dt="2025-10-16T20:06:54.468" v="1605" actId="207"/>
          <ac:spMkLst>
            <pc:docMk/>
            <pc:sldMk cId="4226987378" sldId="329"/>
            <ac:spMk id="3" creationId="{57CFD853-9076-407B-116B-665C87937EDF}"/>
          </ac:spMkLst>
        </pc:spChg>
        <pc:spChg chg="mod">
          <ac:chgData name="Regina Samuel" userId="4253cba40838e314" providerId="LiveId" clId="{5ACE93BD-4C48-426A-97A4-3C8D965D91C1}" dt="2025-10-16T20:07:11.752" v="1608" actId="13926"/>
          <ac:spMkLst>
            <pc:docMk/>
            <pc:sldMk cId="4226987378" sldId="329"/>
            <ac:spMk id="4" creationId="{E8591764-520F-2FD7-7188-7963C9485C7C}"/>
          </ac:spMkLst>
        </pc:spChg>
        <pc:picChg chg="add mod">
          <ac:chgData name="Regina Samuel" userId="4253cba40838e314" providerId="LiveId" clId="{5ACE93BD-4C48-426A-97A4-3C8D965D91C1}" dt="2025-10-16T20:05:39.969" v="1529" actId="931"/>
          <ac:picMkLst>
            <pc:docMk/>
            <pc:sldMk cId="4226987378" sldId="329"/>
            <ac:picMk id="6" creationId="{3F65BED3-3690-81B7-BE2F-2269D0F59591}"/>
          </ac:picMkLst>
        </pc:picChg>
      </pc:sldChg>
      <pc:sldChg chg="addSp delSp modSp new mod">
        <pc:chgData name="Regina Samuel" userId="4253cba40838e314" providerId="LiveId" clId="{5ACE93BD-4C48-426A-97A4-3C8D965D91C1}" dt="2025-10-16T20:07:59.205" v="1628" actId="20577"/>
        <pc:sldMkLst>
          <pc:docMk/>
          <pc:sldMk cId="1868369776" sldId="330"/>
        </pc:sldMkLst>
        <pc:spChg chg="del">
          <ac:chgData name="Regina Samuel" userId="4253cba40838e314" providerId="LiveId" clId="{5ACE93BD-4C48-426A-97A4-3C8D965D91C1}" dt="2025-10-16T20:07:44.559" v="1610" actId="931"/>
          <ac:spMkLst>
            <pc:docMk/>
            <pc:sldMk cId="1868369776" sldId="330"/>
            <ac:spMk id="2" creationId="{AA6DEE12-8790-5481-6DF9-5B6A07552A19}"/>
          </ac:spMkLst>
        </pc:spChg>
        <pc:spChg chg="mod">
          <ac:chgData name="Regina Samuel" userId="4253cba40838e314" providerId="LiveId" clId="{5ACE93BD-4C48-426A-97A4-3C8D965D91C1}" dt="2025-10-16T20:07:50.160" v="1616" actId="20577"/>
          <ac:spMkLst>
            <pc:docMk/>
            <pc:sldMk cId="1868369776" sldId="330"/>
            <ac:spMk id="3" creationId="{AB6B07DD-8FE0-CAB9-E6E6-455CA48E5FCE}"/>
          </ac:spMkLst>
        </pc:spChg>
        <pc:spChg chg="mod">
          <ac:chgData name="Regina Samuel" userId="4253cba40838e314" providerId="LiveId" clId="{5ACE93BD-4C48-426A-97A4-3C8D965D91C1}" dt="2025-10-16T20:07:59.205" v="1628" actId="20577"/>
          <ac:spMkLst>
            <pc:docMk/>
            <pc:sldMk cId="1868369776" sldId="330"/>
            <ac:spMk id="4" creationId="{B8D285EB-DED9-80D8-1037-9CEE49477945}"/>
          </ac:spMkLst>
        </pc:spChg>
        <pc:picChg chg="add mod">
          <ac:chgData name="Regina Samuel" userId="4253cba40838e314" providerId="LiveId" clId="{5ACE93BD-4C48-426A-97A4-3C8D965D91C1}" dt="2025-10-16T20:07:44.559" v="1610" actId="931"/>
          <ac:picMkLst>
            <pc:docMk/>
            <pc:sldMk cId="1868369776" sldId="330"/>
            <ac:picMk id="6" creationId="{D73DB3A3-41EE-73D9-EEC9-18B40F85DD2A}"/>
          </ac:picMkLst>
        </pc:picChg>
      </pc:sldChg>
      <pc:sldChg chg="addSp delSp modSp new mod">
        <pc:chgData name="Regina Samuel" userId="4253cba40838e314" providerId="LiveId" clId="{5ACE93BD-4C48-426A-97A4-3C8D965D91C1}" dt="2025-10-16T20:10:01.181" v="1717" actId="13926"/>
        <pc:sldMkLst>
          <pc:docMk/>
          <pc:sldMk cId="450412496" sldId="331"/>
        </pc:sldMkLst>
        <pc:spChg chg="del">
          <ac:chgData name="Regina Samuel" userId="4253cba40838e314" providerId="LiveId" clId="{5ACE93BD-4C48-426A-97A4-3C8D965D91C1}" dt="2025-10-16T20:08:24.334" v="1630" actId="931"/>
          <ac:spMkLst>
            <pc:docMk/>
            <pc:sldMk cId="450412496" sldId="331"/>
            <ac:spMk id="2" creationId="{C0A8CD8E-26D8-1E93-C2C6-E4B95B670C66}"/>
          </ac:spMkLst>
        </pc:spChg>
        <pc:spChg chg="mod">
          <ac:chgData name="Regina Samuel" userId="4253cba40838e314" providerId="LiveId" clId="{5ACE93BD-4C48-426A-97A4-3C8D965D91C1}" dt="2025-10-16T20:09:07.322" v="1674" actId="13926"/>
          <ac:spMkLst>
            <pc:docMk/>
            <pc:sldMk cId="450412496" sldId="331"/>
            <ac:spMk id="3" creationId="{E73EA3BB-16E0-A049-BFA6-E2125D2597DA}"/>
          </ac:spMkLst>
        </pc:spChg>
        <pc:spChg chg="mod">
          <ac:chgData name="Regina Samuel" userId="4253cba40838e314" providerId="LiveId" clId="{5ACE93BD-4C48-426A-97A4-3C8D965D91C1}" dt="2025-10-16T20:10:01.181" v="1717" actId="13926"/>
          <ac:spMkLst>
            <pc:docMk/>
            <pc:sldMk cId="450412496" sldId="331"/>
            <ac:spMk id="4" creationId="{F70362C4-842A-1CB4-A57B-D52D537359E7}"/>
          </ac:spMkLst>
        </pc:spChg>
        <pc:picChg chg="add mod">
          <ac:chgData name="Regina Samuel" userId="4253cba40838e314" providerId="LiveId" clId="{5ACE93BD-4C48-426A-97A4-3C8D965D91C1}" dt="2025-10-16T20:08:24.334" v="1630" actId="931"/>
          <ac:picMkLst>
            <pc:docMk/>
            <pc:sldMk cId="450412496" sldId="331"/>
            <ac:picMk id="6" creationId="{7F241281-13D4-50B2-ED41-2E36E886B7C3}"/>
          </ac:picMkLst>
        </pc:picChg>
      </pc:sldChg>
      <pc:sldChg chg="addSp delSp modSp new mod">
        <pc:chgData name="Regina Samuel" userId="4253cba40838e314" providerId="LiveId" clId="{5ACE93BD-4C48-426A-97A4-3C8D965D91C1}" dt="2025-10-16T20:11:07.753" v="1777" actId="20577"/>
        <pc:sldMkLst>
          <pc:docMk/>
          <pc:sldMk cId="1320069499" sldId="332"/>
        </pc:sldMkLst>
        <pc:spChg chg="del">
          <ac:chgData name="Regina Samuel" userId="4253cba40838e314" providerId="LiveId" clId="{5ACE93BD-4C48-426A-97A4-3C8D965D91C1}" dt="2025-10-16T20:10:28.764" v="1719" actId="931"/>
          <ac:spMkLst>
            <pc:docMk/>
            <pc:sldMk cId="1320069499" sldId="332"/>
            <ac:spMk id="2" creationId="{5F696475-FF77-1464-F7DF-B1F863BBE87C}"/>
          </ac:spMkLst>
        </pc:spChg>
        <pc:spChg chg="mod">
          <ac:chgData name="Regina Samuel" userId="4253cba40838e314" providerId="LiveId" clId="{5ACE93BD-4C48-426A-97A4-3C8D965D91C1}" dt="2025-10-16T20:10:52.361" v="1749" actId="20577"/>
          <ac:spMkLst>
            <pc:docMk/>
            <pc:sldMk cId="1320069499" sldId="332"/>
            <ac:spMk id="3" creationId="{23FEBDED-AD8A-D640-E30A-896AA186625B}"/>
          </ac:spMkLst>
        </pc:spChg>
        <pc:spChg chg="mod">
          <ac:chgData name="Regina Samuel" userId="4253cba40838e314" providerId="LiveId" clId="{5ACE93BD-4C48-426A-97A4-3C8D965D91C1}" dt="2025-10-16T20:11:07.753" v="1777" actId="20577"/>
          <ac:spMkLst>
            <pc:docMk/>
            <pc:sldMk cId="1320069499" sldId="332"/>
            <ac:spMk id="4" creationId="{75942A22-B144-8660-7ED2-B6072B2AF5C5}"/>
          </ac:spMkLst>
        </pc:spChg>
        <pc:picChg chg="add mod">
          <ac:chgData name="Regina Samuel" userId="4253cba40838e314" providerId="LiveId" clId="{5ACE93BD-4C48-426A-97A4-3C8D965D91C1}" dt="2025-10-16T20:10:28.764" v="1719" actId="931"/>
          <ac:picMkLst>
            <pc:docMk/>
            <pc:sldMk cId="1320069499" sldId="332"/>
            <ac:picMk id="6" creationId="{008CFBDB-13E5-4BE8-48A1-41085827F88B}"/>
          </ac:picMkLst>
        </pc:picChg>
      </pc:sldChg>
      <pc:sldChg chg="addSp delSp modSp new mod">
        <pc:chgData name="Regina Samuel" userId="4253cba40838e314" providerId="LiveId" clId="{5ACE93BD-4C48-426A-97A4-3C8D965D91C1}" dt="2025-10-16T20:13:58.868" v="1849" actId="207"/>
        <pc:sldMkLst>
          <pc:docMk/>
          <pc:sldMk cId="1853724421" sldId="333"/>
        </pc:sldMkLst>
        <pc:spChg chg="del">
          <ac:chgData name="Regina Samuel" userId="4253cba40838e314" providerId="LiveId" clId="{5ACE93BD-4C48-426A-97A4-3C8D965D91C1}" dt="2025-10-16T20:11:54.162" v="1779" actId="931"/>
          <ac:spMkLst>
            <pc:docMk/>
            <pc:sldMk cId="1853724421" sldId="333"/>
            <ac:spMk id="2" creationId="{E0FB96CC-72A4-CE60-E005-D6440D936096}"/>
          </ac:spMkLst>
        </pc:spChg>
        <pc:spChg chg="mod">
          <ac:chgData name="Regina Samuel" userId="4253cba40838e314" providerId="LiveId" clId="{5ACE93BD-4C48-426A-97A4-3C8D965D91C1}" dt="2025-10-16T20:13:58.868" v="1849" actId="207"/>
          <ac:spMkLst>
            <pc:docMk/>
            <pc:sldMk cId="1853724421" sldId="333"/>
            <ac:spMk id="3" creationId="{867E523E-71E1-BA4F-FB6E-BD59A784AEC9}"/>
          </ac:spMkLst>
        </pc:spChg>
        <pc:spChg chg="mod">
          <ac:chgData name="Regina Samuel" userId="4253cba40838e314" providerId="LiveId" clId="{5ACE93BD-4C48-426A-97A4-3C8D965D91C1}" dt="2025-10-16T20:13:25.809" v="1847" actId="2711"/>
          <ac:spMkLst>
            <pc:docMk/>
            <pc:sldMk cId="1853724421" sldId="333"/>
            <ac:spMk id="4" creationId="{043BB303-5158-6563-4660-7133756F9647}"/>
          </ac:spMkLst>
        </pc:spChg>
        <pc:picChg chg="add mod">
          <ac:chgData name="Regina Samuel" userId="4253cba40838e314" providerId="LiveId" clId="{5ACE93BD-4C48-426A-97A4-3C8D965D91C1}" dt="2025-10-16T20:11:54.162" v="1779" actId="931"/>
          <ac:picMkLst>
            <pc:docMk/>
            <pc:sldMk cId="1853724421" sldId="333"/>
            <ac:picMk id="6" creationId="{4CFC498D-E5F2-5845-A8BD-97E79126B9C5}"/>
          </ac:picMkLst>
        </pc:picChg>
      </pc:sldChg>
      <pc:sldChg chg="addSp delSp modSp new mod">
        <pc:chgData name="Regina Samuel" userId="4253cba40838e314" providerId="LiveId" clId="{5ACE93BD-4C48-426A-97A4-3C8D965D91C1}" dt="2025-10-16T20:15:30.552" v="1878" actId="20577"/>
        <pc:sldMkLst>
          <pc:docMk/>
          <pc:sldMk cId="955416705" sldId="334"/>
        </pc:sldMkLst>
        <pc:spChg chg="del">
          <ac:chgData name="Regina Samuel" userId="4253cba40838e314" providerId="LiveId" clId="{5ACE93BD-4C48-426A-97A4-3C8D965D91C1}" dt="2025-10-16T20:15:01.967" v="1851" actId="931"/>
          <ac:spMkLst>
            <pc:docMk/>
            <pc:sldMk cId="955416705" sldId="334"/>
            <ac:spMk id="2" creationId="{28F8A62A-BBC7-FDC1-5106-535E54E3A4F4}"/>
          </ac:spMkLst>
        </pc:spChg>
        <pc:spChg chg="mod">
          <ac:chgData name="Regina Samuel" userId="4253cba40838e314" providerId="LiveId" clId="{5ACE93BD-4C48-426A-97A4-3C8D965D91C1}" dt="2025-10-16T20:15:23.569" v="1867" actId="20577"/>
          <ac:spMkLst>
            <pc:docMk/>
            <pc:sldMk cId="955416705" sldId="334"/>
            <ac:spMk id="3" creationId="{26D9BF63-39CA-BA44-AE00-9CCCA6C71B94}"/>
          </ac:spMkLst>
        </pc:spChg>
        <pc:spChg chg="mod">
          <ac:chgData name="Regina Samuel" userId="4253cba40838e314" providerId="LiveId" clId="{5ACE93BD-4C48-426A-97A4-3C8D965D91C1}" dt="2025-10-16T20:15:30.552" v="1878" actId="20577"/>
          <ac:spMkLst>
            <pc:docMk/>
            <pc:sldMk cId="955416705" sldId="334"/>
            <ac:spMk id="4" creationId="{1CCE8F6E-1A03-B886-25E3-DA136DA1947B}"/>
          </ac:spMkLst>
        </pc:spChg>
        <pc:picChg chg="add mod">
          <ac:chgData name="Regina Samuel" userId="4253cba40838e314" providerId="LiveId" clId="{5ACE93BD-4C48-426A-97A4-3C8D965D91C1}" dt="2025-10-16T20:15:01.967" v="1851" actId="931"/>
          <ac:picMkLst>
            <pc:docMk/>
            <pc:sldMk cId="955416705" sldId="334"/>
            <ac:picMk id="6" creationId="{3E566CD1-443A-E275-F8F7-03F7F61DD5F2}"/>
          </ac:picMkLst>
        </pc:picChg>
      </pc:sldChg>
      <pc:sldChg chg="modSp new mod">
        <pc:chgData name="Regina Samuel" userId="4253cba40838e314" providerId="LiveId" clId="{5ACE93BD-4C48-426A-97A4-3C8D965D91C1}" dt="2025-10-16T20:18:55.538" v="1904" actId="13926"/>
        <pc:sldMkLst>
          <pc:docMk/>
          <pc:sldMk cId="197305200" sldId="335"/>
        </pc:sldMkLst>
        <pc:spChg chg="mod">
          <ac:chgData name="Regina Samuel" userId="4253cba40838e314" providerId="LiveId" clId="{5ACE93BD-4C48-426A-97A4-3C8D965D91C1}" dt="2025-10-16T20:18:28.264" v="1900" actId="13926"/>
          <ac:spMkLst>
            <pc:docMk/>
            <pc:sldMk cId="197305200" sldId="335"/>
            <ac:spMk id="2" creationId="{0D8AA72B-A836-AB21-6733-7011ABF5A55B}"/>
          </ac:spMkLst>
        </pc:spChg>
        <pc:spChg chg="mod">
          <ac:chgData name="Regina Samuel" userId="4253cba40838e314" providerId="LiveId" clId="{5ACE93BD-4C48-426A-97A4-3C8D965D91C1}" dt="2025-10-16T20:18:55.538" v="1904" actId="13926"/>
          <ac:spMkLst>
            <pc:docMk/>
            <pc:sldMk cId="197305200" sldId="335"/>
            <ac:spMk id="3" creationId="{9FC4F7DF-2410-1270-7C51-24B41649D218}"/>
          </ac:spMkLst>
        </pc:spChg>
      </pc:sldChg>
      <pc:sldChg chg="modSp new mod">
        <pc:chgData name="Regina Samuel" userId="4253cba40838e314" providerId="LiveId" clId="{5ACE93BD-4C48-426A-97A4-3C8D965D91C1}" dt="2025-10-16T20:22:37.572" v="1995" actId="207"/>
        <pc:sldMkLst>
          <pc:docMk/>
          <pc:sldMk cId="882214513" sldId="336"/>
        </pc:sldMkLst>
        <pc:spChg chg="mod">
          <ac:chgData name="Regina Samuel" userId="4253cba40838e314" providerId="LiveId" clId="{5ACE93BD-4C48-426A-97A4-3C8D965D91C1}" dt="2025-10-16T20:22:19.212" v="1994" actId="207"/>
          <ac:spMkLst>
            <pc:docMk/>
            <pc:sldMk cId="882214513" sldId="336"/>
            <ac:spMk id="2" creationId="{DDF5B325-305C-E386-8077-90FDE9751741}"/>
          </ac:spMkLst>
        </pc:spChg>
        <pc:spChg chg="mod">
          <ac:chgData name="Regina Samuel" userId="4253cba40838e314" providerId="LiveId" clId="{5ACE93BD-4C48-426A-97A4-3C8D965D91C1}" dt="2025-10-16T20:22:37.572" v="1995" actId="207"/>
          <ac:spMkLst>
            <pc:docMk/>
            <pc:sldMk cId="882214513" sldId="336"/>
            <ac:spMk id="3" creationId="{9DF5559A-3C9D-14DC-EFA2-08DAAF3F28AA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 sit amet, consectetuer adipiscing elit. 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Nunc viverra imperdiet enim. Fusce est. Vivamus a tellus.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Pellentesque habitant morbi tristique senectus et netus.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 dirty="0"/>
            <a:t>Lorem ipsum dolor sit amet, consectetuer adipiscing elit. </a:t>
          </a:r>
        </a:p>
      </dsp:txBody>
      <dsp:txXfrm>
        <a:off x="35606" y="2725540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 dirty="0"/>
            <a:t>Nunc viverra imperdiet enim. Fusce est. Vivamus a tellus.</a:t>
          </a:r>
        </a:p>
      </dsp:txBody>
      <dsp:txXfrm>
        <a:off x="3538574" y="2725540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 dirty="0"/>
            <a:t>Pellentesque habitant morbi tristique senectus et netus.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10/17/2025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10/17/2025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10/17/2025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10/17/2025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78657"/>
            <a:ext cx="5931049" cy="4055211"/>
          </a:xfrm>
        </p:spPr>
        <p:txBody>
          <a:bodyPr>
            <a:normAutofit fontScale="90000"/>
          </a:bodyPr>
          <a:lstStyle/>
          <a:p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b="1" dirty="0"/>
            </a:br>
            <a:br>
              <a:rPr lang="en-IN" dirty="0"/>
            </a:br>
            <a:r>
              <a:rPr lang="en-IN" dirty="0"/>
              <a:t>PROJECT </a:t>
            </a:r>
            <a:r>
              <a:rPr lang="en-IN" b="1" dirty="0"/>
              <a:t>Title:</a:t>
            </a:r>
            <a:br>
              <a:rPr lang="en-IN" dirty="0"/>
            </a:br>
            <a:r>
              <a:rPr lang="en-IN" dirty="0"/>
              <a:t>🎭 Theatre Management System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By.</a:t>
            </a:r>
          </a:p>
          <a:p>
            <a:r>
              <a:rPr lang="en-US" dirty="0">
                <a:latin typeface="Algerian" panose="04020705040A02060702" pitchFamily="82" charset="0"/>
              </a:rPr>
              <a:t>MRS.REGINA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AC03E-D9DA-7CFC-47C4-C712D318B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5267" y="945365"/>
            <a:ext cx="10058400" cy="3675796"/>
          </a:xfrm>
        </p:spPr>
        <p:txBody>
          <a:bodyPr>
            <a:normAutofit/>
          </a:bodyPr>
          <a:lstStyle/>
          <a:p>
            <a:pPr marL="457200" lvl="0" indent="-457200" eaLnBrk="0" fontAlgn="base" hangingPunct="0">
              <a:lnSpc>
                <a:spcPct val="100000"/>
              </a:lnSpc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IN" sz="3100" dirty="0">
                <a:highlight>
                  <a:srgbClr val="00FF00"/>
                </a:highlight>
              </a:rPr>
              <a:t>Project Workflow</a:t>
            </a:r>
            <a:br>
              <a:rPr lang="en-IN" sz="3100" dirty="0"/>
            </a:br>
            <a:r>
              <a:rPr lang="en-US" altLang="en-US" sz="2200" dirty="0">
                <a:solidFill>
                  <a:schemeClr val="tx1"/>
                </a:solidFill>
                <a:highlight>
                  <a:srgbClr val="FF00FF"/>
                </a:highlight>
                <a:latin typeface="Algerian" panose="04020705040A02060702" pitchFamily="82" charset="0"/>
              </a:rPr>
              <a:t>Admin logs in</a:t>
            </a:r>
            <a:br>
              <a:rPr lang="en-US" altLang="en-US" sz="2200" dirty="0">
                <a:solidFill>
                  <a:schemeClr val="tx1"/>
                </a:solidFill>
                <a:highlight>
                  <a:srgbClr val="FF00FF"/>
                </a:highlight>
                <a:latin typeface="Algerian" panose="04020705040A02060702" pitchFamily="82" charset="0"/>
              </a:rPr>
            </a:br>
            <a:r>
              <a:rPr lang="en-US" altLang="en-US" sz="2200" dirty="0">
                <a:solidFill>
                  <a:schemeClr val="tx1"/>
                </a:solidFill>
                <a:highlight>
                  <a:srgbClr val="FF00FF"/>
                </a:highlight>
                <a:latin typeface="Algerian" panose="04020705040A02060702" pitchFamily="82" charset="0"/>
              </a:rPr>
              <a:t>Enters customer booking data</a:t>
            </a:r>
            <a:br>
              <a:rPr lang="en-US" altLang="en-US" sz="2200" dirty="0">
                <a:solidFill>
                  <a:schemeClr val="tx1"/>
                </a:solidFill>
                <a:highlight>
                  <a:srgbClr val="FF00FF"/>
                </a:highlight>
                <a:latin typeface="Algerian" panose="04020705040A02060702" pitchFamily="82" charset="0"/>
              </a:rPr>
            </a:br>
            <a:r>
              <a:rPr lang="en-US" altLang="en-US" sz="2200" dirty="0" err="1">
                <a:solidFill>
                  <a:schemeClr val="tx1"/>
                </a:solidFill>
                <a:highlight>
                  <a:srgbClr val="FF00FF"/>
                </a:highlight>
                <a:latin typeface="Algerian" panose="04020705040A02060702" pitchFamily="82" charset="0"/>
              </a:rPr>
              <a:t>Data</a:t>
            </a:r>
            <a:r>
              <a:rPr lang="en-US" altLang="en-US" sz="2200" dirty="0">
                <a:solidFill>
                  <a:schemeClr val="tx1"/>
                </a:solidFill>
                <a:highlight>
                  <a:srgbClr val="FF00FF"/>
                </a:highlight>
                <a:latin typeface="Algerian" panose="04020705040A02060702" pitchFamily="82" charset="0"/>
              </a:rPr>
              <a:t> stored in MongoDB</a:t>
            </a:r>
            <a:br>
              <a:rPr lang="en-US" altLang="en-US" sz="2200" dirty="0">
                <a:solidFill>
                  <a:schemeClr val="tx1"/>
                </a:solidFill>
                <a:highlight>
                  <a:srgbClr val="FF00FF"/>
                </a:highlight>
                <a:latin typeface="Algerian" panose="04020705040A02060702" pitchFamily="82" charset="0"/>
              </a:rPr>
            </a:br>
            <a:r>
              <a:rPr lang="en-US" altLang="en-US" sz="2200" dirty="0">
                <a:solidFill>
                  <a:schemeClr val="tx1"/>
                </a:solidFill>
                <a:highlight>
                  <a:srgbClr val="FF00FF"/>
                </a:highlight>
                <a:latin typeface="Algerian" panose="04020705040A02060702" pitchFamily="82" charset="0"/>
              </a:rPr>
              <a:t>Displayed in the bookings list</a:t>
            </a:r>
            <a:br>
              <a:rPr lang="en-US" altLang="en-US" sz="2200" dirty="0">
                <a:solidFill>
                  <a:schemeClr val="tx1"/>
                </a:solidFill>
                <a:highlight>
                  <a:srgbClr val="FF00FF"/>
                </a:highlight>
                <a:latin typeface="Algerian" panose="04020705040A02060702" pitchFamily="82" charset="0"/>
              </a:rPr>
            </a:br>
            <a:r>
              <a:rPr lang="en-US" altLang="en-US" sz="2200" dirty="0">
                <a:solidFill>
                  <a:schemeClr val="tx1"/>
                </a:solidFill>
                <a:highlight>
                  <a:srgbClr val="FF00FF"/>
                </a:highlight>
                <a:latin typeface="Algerian" panose="04020705040A02060702" pitchFamily="82" charset="0"/>
              </a:rPr>
              <a:t>Admin can view all ticket records</a:t>
            </a:r>
            <a:br>
              <a:rPr lang="en-US" altLang="en-US" sz="3200" dirty="0">
                <a:solidFill>
                  <a:schemeClr val="tx1"/>
                </a:solidFill>
                <a:highlight>
                  <a:srgbClr val="FF00FF"/>
                </a:highlight>
                <a:latin typeface="Arial" panose="020B0604020202020204" pitchFamily="34" charset="0"/>
              </a:rPr>
            </a:br>
            <a:endParaRPr lang="en-IN" sz="3200" dirty="0">
              <a:highlight>
                <a:srgbClr val="FF00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03731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850FF-1943-7621-933A-547A9A28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highlight>
                  <a:srgbClr val="FF00FF"/>
                </a:highlight>
              </a:rPr>
              <a:t>Sample UI Screens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B3D8C-C729-55DB-C446-72E021280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highlight>
                  <a:srgbClr val="008080"/>
                </a:highlight>
                <a:latin typeface="Bookman Old Style" panose="02050604050505020204" pitchFamily="18" charset="0"/>
              </a:rPr>
              <a:t>Login Page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highlight>
                  <a:srgbClr val="008080"/>
                </a:highlight>
                <a:latin typeface="Bookman Old Style" panose="02050604050505020204" pitchFamily="18" charset="0"/>
              </a:rPr>
              <a:t>Home Page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highlight>
                  <a:srgbClr val="008080"/>
                </a:highlight>
                <a:latin typeface="Bookman Old Style" panose="02050604050505020204" pitchFamily="18" charset="0"/>
              </a:rPr>
              <a:t>Booking Form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>
                <a:highlight>
                  <a:srgbClr val="008080"/>
                </a:highlight>
                <a:latin typeface="Bookman Old Style" panose="02050604050505020204" pitchFamily="18" charset="0"/>
              </a:rPr>
              <a:t>Booking List Page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i="1" dirty="0">
                <a:highlight>
                  <a:srgbClr val="008080"/>
                </a:highlight>
                <a:latin typeface="Bookman Old Style" panose="02050604050505020204" pitchFamily="18" charset="0"/>
              </a:rPr>
              <a:t>(Insert screenshots or screenshots placeholders)</a:t>
            </a:r>
            <a:endParaRPr lang="en-US" sz="3200" dirty="0">
              <a:highlight>
                <a:srgbClr val="008080"/>
              </a:highlight>
              <a:latin typeface="Bookman Old Style" panose="020506040505050202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5210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03B294D-438A-5B37-D5A5-C93D2304F7D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307" b="3307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144BB11-2B7E-0305-237F-E762C78C8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Booking Tickets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58D570-119B-2A6B-94A1-7A98743DA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highlight>
                  <a:srgbClr val="FF00FF"/>
                </a:highlight>
                <a:latin typeface="Algerian" panose="04020705040A02060702" pitchFamily="82" charset="0"/>
              </a:rPr>
              <a:t>Confirmed Tickets</a:t>
            </a:r>
            <a:endParaRPr lang="en-IN" dirty="0">
              <a:highlight>
                <a:srgbClr val="FF00FF"/>
              </a:highlight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06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0710FBC-572A-C7F1-E418-1BAB647B9CA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4130" b="4130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959AE11-9264-5B58-AC78-C0160C980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highlight>
                  <a:srgbClr val="FF00FF"/>
                </a:highlight>
              </a:rPr>
              <a:t>Select Seats</a:t>
            </a:r>
            <a:endParaRPr lang="en-IN" sz="3200" dirty="0">
              <a:highlight>
                <a:srgbClr val="FF00FF"/>
              </a:highlight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3197B-D395-DE49-B004-A0A6FE500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highlight>
                  <a:srgbClr val="00FF00"/>
                </a:highlight>
              </a:rPr>
              <a:t>Booking confirmed !</a:t>
            </a:r>
            <a:endParaRPr lang="en-IN" sz="2400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293268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E1D10D8C-D637-7EE9-CCAC-CC8B027327C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1786" b="1178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28A8AFB-3907-D477-D650-3063F347A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Login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46975B-B1D1-4AD7-773C-A667E3864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Welcome to our PVR Cinemas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55388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8F02C29-156A-4587-A269-D2486DF9839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4738" b="14738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F77CA96-F6EB-46B0-A68B-0795B5F2F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PVR TICKET COUNTER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3DDB0E-9DDC-35F9-1D0A-030A32880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Café &amp; Concessionaire , FOREM MALL , PVR Cinemas Ticket Counters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9746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764C07B-B85B-F56B-06BD-3E24F9466AC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6228" b="6228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C08763A-0DED-0895-2E6F-589E328D0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DashBoard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602A86-9E58-01EB-80D1-86E003CD629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Algerian" panose="04020705040A02060702" pitchFamily="82" charset="0"/>
              </a:rPr>
              <a:t>Customer Details</a:t>
            </a:r>
            <a:endParaRPr lang="en-IN" sz="24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692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A95F294-0B6E-6174-123D-EA1A56A91D2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526" b="152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3490A30-5A67-F990-82F1-9D8965AAF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booking Tickets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1F293F-A4F5-D5D3-9BE7-DE8FFCC0C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Customer Details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27406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9E96C05-9EEE-75A9-CB01-23C528E0300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4700" r="34700"/>
          <a:stretch>
            <a:fillRect/>
          </a:stretch>
        </p:blipFill>
        <p:spPr>
          <a:xfrm>
            <a:off x="0" y="49056"/>
            <a:ext cx="12191985" cy="45783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3024791-8E95-E110-1B0F-8837792F1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theatre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886854-EBF4-1263-1B3C-9C03ECBF282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PVR / INOX / AGS Cinemas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2649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43A7C51-F33D-AA58-FA0B-4CD31EEFCAB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2007" b="12007"/>
          <a:stretch>
            <a:fillRect/>
          </a:stretch>
        </p:blipFill>
        <p:spPr>
          <a:xfrm>
            <a:off x="15" y="49056"/>
            <a:ext cx="12191985" cy="45783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6C06A56-D125-0B31-1AC2-FE25AC130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PVR Cinemas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1BDD1-EB8E-096E-3C99-0EA312192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FOREM MALL CHENNAI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201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EE317-AE0E-40EF-C9B7-D020D28F8D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/>
              <a:t>Title:</a:t>
            </a:r>
            <a:br>
              <a:rPr lang="en-IN" dirty="0"/>
            </a:br>
            <a:r>
              <a:rPr lang="en-IN" dirty="0"/>
              <a:t>🎭 Theatre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52966B-AC48-AE73-7604-379596FCBA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593822"/>
          </a:xfrm>
        </p:spPr>
        <p:txBody>
          <a:bodyPr/>
          <a:lstStyle/>
          <a:p>
            <a:r>
              <a:rPr lang="en-US" dirty="0"/>
              <a:t>Built using React.js, Node.js, Express &amp; MongoDB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8095B7-66C2-FD3E-A9DE-DC39F9ED31BD}"/>
              </a:ext>
            </a:extLst>
          </p:cNvPr>
          <p:cNvSpPr/>
          <p:nvPr/>
        </p:nvSpPr>
        <p:spPr>
          <a:xfrm>
            <a:off x="2280622" y="5432612"/>
            <a:ext cx="8541571" cy="5938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Algerian" panose="04020705040A02060702" pitchFamily="82" charset="0"/>
              </a:rPr>
              <a:t>By. </a:t>
            </a:r>
            <a:r>
              <a:rPr lang="en-US" sz="2000" dirty="0" err="1">
                <a:latin typeface="Algerian" panose="04020705040A02060702" pitchFamily="82" charset="0"/>
              </a:rPr>
              <a:t>Mrs.Regina</a:t>
            </a:r>
            <a:endParaRPr lang="en-IN" sz="20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3569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9E60740-FA50-8865-69AF-DEBDE3A7586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5947" b="25947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70EA964-5900-F7F6-ED0F-6A53580F9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  <a:highlight>
                  <a:srgbClr val="00FFFF"/>
                </a:highlight>
              </a:rPr>
              <a:t>PVR Canteen</a:t>
            </a:r>
            <a:endParaRPr lang="en-IN" dirty="0">
              <a:solidFill>
                <a:srgbClr val="7030A0"/>
              </a:solidFill>
              <a:highlight>
                <a:srgbClr val="00FFFF"/>
              </a:highlight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70074-0852-EA7E-8D0B-DF6BB235E22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FF33CC"/>
                </a:solidFill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Select your Favorite items in Cinema Theatre – PVR Canteen</a:t>
            </a:r>
            <a:endParaRPr lang="en-IN" sz="2400" dirty="0">
              <a:solidFill>
                <a:srgbClr val="FF33CC"/>
              </a:solidFill>
              <a:highlight>
                <a:srgbClr val="00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3698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FFD51A2-F846-1433-48D9-9BA31966555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4639" b="4639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3D3E8EB-87A3-449C-509A-E8FA4BE19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PLACE YOUR ORDER</a:t>
            </a:r>
            <a:endParaRPr lang="en-IN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283E98-1DBA-11B5-5DBD-71AE124966C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  <a:highlight>
                  <a:srgbClr val="FF0000"/>
                </a:highlight>
              </a:rPr>
              <a:t>LIKE POPCORN , ICECREAM , PIZZA , FINGER CHIPS , CHOCOLATE CAKE , COOL DRINKS ETC.,</a:t>
            </a:r>
            <a:endParaRPr lang="en-IN" dirty="0">
              <a:solidFill>
                <a:schemeClr val="accent2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50780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C2DA77B-649E-836F-0D95-A64A07F78F8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781" b="1781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7B331DD-6BDF-4C4B-2BFD-681E8B6F1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Customer Order List – PVR Canteen</a:t>
            </a:r>
            <a:endParaRPr lang="en-IN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9233BD-F654-C9B7-AA6E-75E640522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Enjoy Shows and your Favorite Snacks</a:t>
            </a:r>
            <a:endParaRPr lang="en-IN" sz="3200" dirty="0">
              <a:highlight>
                <a:srgbClr val="FF00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5387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F65BED3-3690-81B7-BE2F-2269D0F5959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5348" b="15348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7CFD853-9076-407B-116B-665C87937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  <a:latin typeface="Algerian" panose="04020705040A02060702" pitchFamily="82" charset="0"/>
              </a:rPr>
              <a:t>Movie Banner</a:t>
            </a:r>
            <a:endParaRPr lang="en-IN" dirty="0">
              <a:solidFill>
                <a:srgbClr val="FF0000"/>
              </a:solidFill>
              <a:highlight>
                <a:srgbClr val="FFFF00"/>
              </a:highlight>
              <a:latin typeface="Algerian" panose="04020705040A02060702" pitchFamily="8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591764-520F-2FD7-7188-7963C9485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Select your favorite Cinema movies – PVR &amp; AGS Theatre</a:t>
            </a:r>
            <a:endParaRPr lang="en-IN" sz="3200" dirty="0">
              <a:highlight>
                <a:srgbClr val="FF00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9873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73DB3A3-41EE-73D9-EEC9-18B40F85DD2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4440" b="4440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B6B07DD-8FE0-CAB9-E6E6-455CA48E5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movies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D285EB-DED9-80D8-1037-9CEE4947794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Pvr</a:t>
            </a:r>
            <a:r>
              <a:rPr lang="en-US" dirty="0"/>
              <a:t> cinemas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83697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F241281-13D4-50B2-ED41-2E36E886B7C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1544" b="11544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73EA3BB-16E0-A049-BFA6-E2125D259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00FF"/>
                </a:highlight>
                <a:latin typeface="Algerian" panose="04020705040A02060702" pitchFamily="82" charset="0"/>
              </a:rPr>
              <a:t>New booking Tickets List – AGS CINEMAS</a:t>
            </a:r>
            <a:endParaRPr lang="en-IN" dirty="0">
              <a:highlight>
                <a:srgbClr val="FF00FF"/>
              </a:highlight>
              <a:latin typeface="Algerian" panose="04020705040A02060702" pitchFamily="8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362C4-842A-1CB4-A57B-D52D53735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  <a:highlight>
                  <a:srgbClr val="00FF00"/>
                </a:highlight>
                <a:latin typeface="Bookman Old Style" panose="02050604050505020204" pitchFamily="18" charset="0"/>
              </a:rPr>
              <a:t>BOOKING TICKETS LIST – CONFIRMED !</a:t>
            </a:r>
            <a:endParaRPr lang="en-IN" sz="3200" dirty="0">
              <a:solidFill>
                <a:srgbClr val="FF0000"/>
              </a:solidFill>
              <a:highlight>
                <a:srgbClr val="00FF00"/>
              </a:highligh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4124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08CFBDB-13E5-4BE8-48A1-41085827F88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9922" b="9922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3FEBDED-AD8A-D640-E30A-896AA1866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TICKET CONFIRMED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42A22-B144-8660-7ED2-B6072B2AF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SHOWS AND CONFIRMED BOOKINGS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00694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CFC498D-E5F2-5845-A8BD-97E79126B9C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2226" b="1222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67E523E-71E1-BA4F-FB6E-BD59A784A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  <a:highlight>
                  <a:srgbClr val="FF00FF"/>
                </a:highlight>
              </a:rPr>
              <a:t>CANCELLED BOOKING DETAILS - PVR</a:t>
            </a:r>
            <a:endParaRPr lang="en-IN" dirty="0">
              <a:solidFill>
                <a:srgbClr val="0070C0"/>
              </a:solidFill>
              <a:highlight>
                <a:srgbClr val="FF00FF"/>
              </a:highlight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3BB303-5158-6563-4660-7133756F9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lgerian" panose="04020705040A02060702" pitchFamily="82" charset="0"/>
              </a:rPr>
              <a:t>CONFIRMED ! / </a:t>
            </a:r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  <a:latin typeface="Algerian" panose="04020705040A02060702" pitchFamily="82" charset="0"/>
              </a:rPr>
              <a:t>CANCELLED X</a:t>
            </a:r>
            <a:endParaRPr lang="en-IN" dirty="0">
              <a:solidFill>
                <a:schemeClr val="tx1"/>
              </a:solidFill>
              <a:highlight>
                <a:srgbClr val="FF0000"/>
              </a:highlight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7244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E566CD1-443A-E275-F8F7-03F7F61DD5F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2226" b="1222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6D9BF63-39CA-BA44-AE00-9CCCA6C71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CONTINUE…..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CE8F6E-1A03-B886-25E3-DA136DA1947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PVR CINEMAS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54167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AA72B-A836-AB21-6733-7011ABF5A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u="sng" dirty="0">
                <a:solidFill>
                  <a:srgbClr val="0070C0"/>
                </a:solidFill>
              </a:rPr>
              <a:t>Conclusion:</a:t>
            </a:r>
            <a:br>
              <a:rPr lang="en-US" dirty="0"/>
            </a:br>
            <a:r>
              <a:rPr lang="en-US" sz="5300" dirty="0">
                <a:highlight>
                  <a:srgbClr val="FFFF00"/>
                </a:highlight>
              </a:rPr>
              <a:t>A complete full-stack application for managing theatre ticket bookings effectively.</a:t>
            </a:r>
            <a:endParaRPr lang="en-IN" sz="5300" dirty="0">
              <a:highlight>
                <a:srgbClr val="FFFF00"/>
              </a:highlight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C4F7DF-2410-1270-7C51-24B41649D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4900" b="1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Enhancements:</a:t>
            </a:r>
            <a:endParaRPr lang="en-US" sz="4900" dirty="0">
              <a:highlight>
                <a:srgbClr val="00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900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Online payment integration</a:t>
            </a:r>
          </a:p>
          <a:p>
            <a:r>
              <a:rPr lang="en-US" sz="4900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PDF ticket generation</a:t>
            </a:r>
          </a:p>
          <a:p>
            <a:r>
              <a:rPr lang="en-US" sz="4900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Seat selection module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305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B68E7-B81B-64C5-32EA-C7FED7D1F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8825"/>
            <a:ext cx="10058400" cy="1668535"/>
          </a:xfrm>
        </p:spPr>
        <p:txBody>
          <a:bodyPr/>
          <a:lstStyle/>
          <a:p>
            <a:r>
              <a:rPr lang="en-IN" dirty="0"/>
              <a:t>Introduction :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6BA46-3E02-70BB-8BE2-2B6D7F672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Description:</a:t>
            </a:r>
            <a:br>
              <a:rPr lang="en-US" dirty="0"/>
            </a:br>
            <a:r>
              <a:rPr lang="en-US" dirty="0"/>
              <a:t>The system allows an admin to log in, manage ticket bookings, view customer data, and monitor theatre operations digitally.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32421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5B325-305C-E386-8077-90FDE97517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  <a:highlight>
                  <a:srgbClr val="00FFFF"/>
                </a:highlight>
                <a:latin typeface="Algerian" panose="04020705040A02060702" pitchFamily="82" charset="0"/>
              </a:rPr>
              <a:t>Thank You </a:t>
            </a:r>
            <a:r>
              <a:rPr lang="en-IN" dirty="0">
                <a:solidFill>
                  <a:srgbClr val="0DF30D"/>
                </a:solidFill>
                <a:highlight>
                  <a:srgbClr val="00FFFF"/>
                </a:highlight>
                <a:latin typeface="Algerian" panose="04020705040A02060702" pitchFamily="82" charset="0"/>
              </a:rPr>
              <a:t>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F5559A-3C9D-14DC-EFA2-08DAAF3F28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FF00"/>
                </a:solidFill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[</a:t>
            </a:r>
            <a:r>
              <a:rPr lang="en-US" dirty="0" err="1">
                <a:solidFill>
                  <a:srgbClr val="00FF00"/>
                </a:solidFill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mrs.regina</a:t>
            </a:r>
            <a:r>
              <a:rPr lang="en-US" dirty="0">
                <a:solidFill>
                  <a:srgbClr val="00FF00"/>
                </a:solidFill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] | [</a:t>
            </a:r>
            <a:r>
              <a:rPr lang="en-US" dirty="0" err="1">
                <a:solidFill>
                  <a:srgbClr val="00FF00"/>
                </a:solidFill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fsd</a:t>
            </a:r>
            <a:r>
              <a:rPr lang="en-US" dirty="0">
                <a:solidFill>
                  <a:srgbClr val="00FF00"/>
                </a:solidFill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batch 34 / </a:t>
            </a:r>
            <a:r>
              <a:rPr lang="en-US" dirty="0" err="1">
                <a:solidFill>
                  <a:srgbClr val="00FF00"/>
                </a:solidFill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entri</a:t>
            </a:r>
            <a:r>
              <a:rPr lang="en-US" dirty="0">
                <a:solidFill>
                  <a:srgbClr val="00FF00"/>
                </a:solidFill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app course (</a:t>
            </a:r>
            <a:r>
              <a:rPr lang="en-US" dirty="0" err="1">
                <a:solidFill>
                  <a:srgbClr val="00FF00"/>
                </a:solidFill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fsd</a:t>
            </a:r>
            <a:r>
              <a:rPr lang="en-US" dirty="0">
                <a:solidFill>
                  <a:srgbClr val="00FF00"/>
                </a:solidFill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)]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2214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57705-FDD5-2AF6-A00D-E669A0D59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Slide 3 — Technologies Used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74A45A-4DCF-49BA-BDB3-0ADE75CDFFE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N" dirty="0"/>
              <a:t>System Features</a:t>
            </a:r>
          </a:p>
          <a:p>
            <a:endParaRPr lang="en-IN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6B11F95-AC7D-3FBF-0624-A14F42365669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Frontend: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React.js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Node.js + Express.js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MongoDB (Mongoose)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Styling: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HTML5, CSS3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Environment Variables: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.env configuration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ED7A0B6B-5E00-E441-60BF-557DFE3C8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5944" y="2824153"/>
            <a:ext cx="4639736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Admin Login Authentication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Home Page with Navi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Customer List Page (View All Bookings)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Theatre &amp; Show Details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Responsive and User-Friendly Interface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1748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7B7B4-3BEE-483A-6126-7B392A9BF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Booking Information Fields</a:t>
            </a:r>
            <a:br>
              <a:rPr lang="en-IN" dirty="0"/>
            </a:b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485CA-5A1A-FDBC-6E7E-21E2AB0C7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sz="2800" dirty="0">
                <a:latin typeface="Arial Black" panose="020B0A04020102020204" pitchFamily="34" charset="0"/>
              </a:rPr>
              <a:t>Each booking record stores:</a:t>
            </a:r>
          </a:p>
          <a:p>
            <a:r>
              <a:rPr lang="en-US" sz="2800" dirty="0"/>
              <a:t>🎟️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Ticket ID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👤 Customer Name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📞 Customer Mobile Number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🎫 Number of Tickets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🎥 Theatre Name &amp; Show Time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✅ Confirmed / ❌ Cancelled Status</a:t>
            </a:r>
          </a:p>
          <a:p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32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Title Lorem Ipsum 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3721020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3773B-AF91-35C2-979B-A405E5C76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highlight>
                  <a:srgbClr val="008080"/>
                </a:highlight>
                <a:latin typeface="Bookman Old Style" panose="02050604050505020204" pitchFamily="18" charset="0"/>
              </a:rPr>
              <a:t>Backend Functionality</a:t>
            </a:r>
            <a:br>
              <a:rPr lang="en-US" sz="4400" b="1" dirty="0">
                <a:latin typeface="Bookman Old Style" panose="02050604050505020204" pitchFamily="18" charset="0"/>
              </a:rPr>
            </a:br>
            <a:r>
              <a:rPr lang="en-US" sz="3600" dirty="0">
                <a:highlight>
                  <a:srgbClr val="808000"/>
                </a:highlight>
                <a:latin typeface="Bookman Old Style" panose="02050604050505020204" pitchFamily="18" charset="0"/>
              </a:rPr>
              <a:t>Built using </a:t>
            </a:r>
            <a:r>
              <a:rPr lang="en-US" sz="3600" b="1" dirty="0">
                <a:highlight>
                  <a:srgbClr val="808000"/>
                </a:highlight>
                <a:latin typeface="Bookman Old Style" panose="02050604050505020204" pitchFamily="18" charset="0"/>
              </a:rPr>
              <a:t>Node.js &amp; Express.js</a:t>
            </a:r>
            <a:br>
              <a:rPr lang="en-US" sz="3600" dirty="0">
                <a:highlight>
                  <a:srgbClr val="808000"/>
                </a:highlight>
                <a:latin typeface="Bookman Old Style" panose="02050604050505020204" pitchFamily="18" charset="0"/>
              </a:rPr>
            </a:br>
            <a:br>
              <a:rPr lang="en-US" sz="3600" dirty="0">
                <a:highlight>
                  <a:srgbClr val="808000"/>
                </a:highlight>
                <a:latin typeface="Bookman Old Style" panose="02050604050505020204" pitchFamily="18" charset="0"/>
              </a:rPr>
            </a:br>
            <a:r>
              <a:rPr lang="en-US" sz="3600" dirty="0">
                <a:highlight>
                  <a:srgbClr val="808000"/>
                </a:highlight>
                <a:latin typeface="Bookman Old Style" panose="02050604050505020204" pitchFamily="18" charset="0"/>
              </a:rPr>
              <a:t>RESTful API routes for:</a:t>
            </a:r>
            <a:br>
              <a:rPr lang="en-US" sz="3600" dirty="0">
                <a:highlight>
                  <a:srgbClr val="808000"/>
                </a:highlight>
                <a:latin typeface="Bookman Old Style" panose="02050604050505020204" pitchFamily="18" charset="0"/>
              </a:rPr>
            </a:br>
            <a:r>
              <a:rPr lang="en-US" sz="3600" dirty="0">
                <a:highlight>
                  <a:srgbClr val="808000"/>
                </a:highlight>
                <a:latin typeface="Bookman Old Style" panose="02050604050505020204" pitchFamily="18" charset="0"/>
              </a:rPr>
              <a:t>POST /</a:t>
            </a:r>
            <a:r>
              <a:rPr lang="en-US" sz="3600" dirty="0" err="1">
                <a:highlight>
                  <a:srgbClr val="808000"/>
                </a:highlight>
                <a:latin typeface="Bookman Old Style" panose="02050604050505020204" pitchFamily="18" charset="0"/>
              </a:rPr>
              <a:t>api</a:t>
            </a:r>
            <a:r>
              <a:rPr lang="en-US" sz="3600" dirty="0">
                <a:highlight>
                  <a:srgbClr val="808000"/>
                </a:highlight>
                <a:latin typeface="Bookman Old Style" panose="02050604050505020204" pitchFamily="18" charset="0"/>
              </a:rPr>
              <a:t>/bookings → Add Booking</a:t>
            </a:r>
            <a:br>
              <a:rPr lang="en-US" sz="3600" dirty="0">
                <a:highlight>
                  <a:srgbClr val="808000"/>
                </a:highlight>
                <a:latin typeface="Bookman Old Style" panose="02050604050505020204" pitchFamily="18" charset="0"/>
              </a:rPr>
            </a:br>
            <a:r>
              <a:rPr lang="en-US" sz="3600" dirty="0">
                <a:highlight>
                  <a:srgbClr val="808000"/>
                </a:highlight>
                <a:latin typeface="Bookman Old Style" panose="02050604050505020204" pitchFamily="18" charset="0"/>
              </a:rPr>
              <a:t>GET /</a:t>
            </a:r>
            <a:r>
              <a:rPr lang="en-US" sz="3600" dirty="0" err="1">
                <a:highlight>
                  <a:srgbClr val="808000"/>
                </a:highlight>
                <a:latin typeface="Bookman Old Style" panose="02050604050505020204" pitchFamily="18" charset="0"/>
              </a:rPr>
              <a:t>api</a:t>
            </a:r>
            <a:r>
              <a:rPr lang="en-US" sz="3600" dirty="0">
                <a:highlight>
                  <a:srgbClr val="808000"/>
                </a:highlight>
                <a:latin typeface="Bookman Old Style" panose="02050604050505020204" pitchFamily="18" charset="0"/>
              </a:rPr>
              <a:t>/bookings → Fetch All Bookings</a:t>
            </a:r>
            <a:br>
              <a:rPr lang="en-US" dirty="0">
                <a:highlight>
                  <a:srgbClr val="808000"/>
                </a:highlight>
              </a:rPr>
            </a:br>
            <a:endParaRPr lang="en-IN" dirty="0">
              <a:highlight>
                <a:srgbClr val="808000"/>
              </a:highlight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1186E2C-1C44-CE38-A60E-7568D7773C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97280" y="4836112"/>
            <a:ext cx="7353295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Mongoose Models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for structured data storage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.env for secure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114922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2A7BE-D716-B2D3-9B97-C225C0FB7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12955"/>
            <a:ext cx="10058400" cy="3912157"/>
          </a:xfrm>
        </p:spPr>
        <p:txBody>
          <a:bodyPr>
            <a:normAutofit fontScale="90000"/>
          </a:bodyPr>
          <a:lstStyle/>
          <a:p>
            <a:br>
              <a:rPr lang="en-IN" sz="3600" b="1" dirty="0">
                <a:latin typeface="Bodoni MT" panose="02070603080606020203" pitchFamily="18" charset="0"/>
              </a:rPr>
            </a:br>
            <a:br>
              <a:rPr lang="en-IN" sz="3600" b="1" dirty="0">
                <a:latin typeface="Bodoni MT" panose="02070603080606020203" pitchFamily="18" charset="0"/>
              </a:rPr>
            </a:br>
            <a:br>
              <a:rPr lang="en-IN" sz="3600" b="1" dirty="0">
                <a:latin typeface="Bodoni MT" panose="02070603080606020203" pitchFamily="18" charset="0"/>
              </a:rPr>
            </a:br>
            <a:br>
              <a:rPr lang="en-IN" sz="3600" b="1" dirty="0">
                <a:latin typeface="Bodoni MT" panose="02070603080606020203" pitchFamily="18" charset="0"/>
              </a:rPr>
            </a:br>
            <a:br>
              <a:rPr lang="en-IN" sz="3600" b="1" dirty="0">
                <a:latin typeface="Bodoni MT" panose="02070603080606020203" pitchFamily="18" charset="0"/>
              </a:rPr>
            </a:br>
            <a:br>
              <a:rPr lang="en-IN" sz="3600" b="1" dirty="0">
                <a:latin typeface="Bodoni MT" panose="02070603080606020203" pitchFamily="18" charset="0"/>
              </a:rPr>
            </a:br>
            <a:br>
              <a:rPr lang="en-IN" sz="3600" b="1" dirty="0">
                <a:latin typeface="Bodoni MT" panose="02070603080606020203" pitchFamily="18" charset="0"/>
              </a:rPr>
            </a:br>
            <a:br>
              <a:rPr lang="en-IN" sz="3600" b="1" dirty="0">
                <a:latin typeface="Bodoni MT" panose="02070603080606020203" pitchFamily="18" charset="0"/>
              </a:rPr>
            </a:br>
            <a:br>
              <a:rPr lang="en-IN" sz="3600" b="1" dirty="0">
                <a:latin typeface="Bodoni MT" panose="02070603080606020203" pitchFamily="18" charset="0"/>
              </a:rPr>
            </a:br>
            <a:br>
              <a:rPr lang="en-IN" sz="3600" b="1" dirty="0">
                <a:latin typeface="Bodoni MT" panose="02070603080606020203" pitchFamily="18" charset="0"/>
              </a:rPr>
            </a:br>
            <a:r>
              <a:rPr lang="en-IN" sz="3600" b="1" dirty="0">
                <a:latin typeface="Bodoni MT" panose="02070603080606020203" pitchFamily="18" charset="0"/>
              </a:rPr>
              <a:t>Frontend Functionality</a:t>
            </a:r>
            <a:br>
              <a:rPr lang="en-IN" sz="3600" b="1" dirty="0">
                <a:latin typeface="Bodoni MT" panose="02070603080606020203" pitchFamily="18" charset="0"/>
              </a:rPr>
            </a:br>
            <a:r>
              <a:rPr lang="en-IN" sz="3600" dirty="0">
                <a:latin typeface="Bodoni MT" panose="02070603080606020203" pitchFamily="18" charset="0"/>
              </a:rPr>
              <a:t>Developed in </a:t>
            </a:r>
            <a:r>
              <a:rPr lang="en-IN" sz="3600" b="1" dirty="0">
                <a:latin typeface="Bodoni MT" panose="02070603080606020203" pitchFamily="18" charset="0"/>
              </a:rPr>
              <a:t>React.js</a:t>
            </a:r>
            <a:br>
              <a:rPr lang="en-IN" sz="3600" dirty="0">
                <a:latin typeface="Bodoni MT" panose="02070603080606020203" pitchFamily="18" charset="0"/>
              </a:rPr>
            </a:br>
            <a:r>
              <a:rPr lang="en-IN" sz="3600" dirty="0">
                <a:solidFill>
                  <a:srgbClr val="FF0000"/>
                </a:solidFill>
                <a:highlight>
                  <a:srgbClr val="FFFF00"/>
                </a:highlight>
                <a:latin typeface="Bodoni MT" panose="02070603080606020203" pitchFamily="18" charset="0"/>
              </a:rPr>
              <a:t>Components:</a:t>
            </a:r>
            <a:br>
              <a:rPr lang="en-IN" sz="3600" dirty="0">
                <a:latin typeface="Bodoni MT" panose="02070603080606020203" pitchFamily="18" charset="0"/>
              </a:rPr>
            </a:br>
            <a:r>
              <a:rPr lang="en-IN" sz="3600" dirty="0" err="1">
                <a:highlight>
                  <a:srgbClr val="00FFFF"/>
                </a:highlight>
                <a:latin typeface="Bodoni MT" panose="02070603080606020203" pitchFamily="18" charset="0"/>
              </a:rPr>
              <a:t>Login.jsx</a:t>
            </a:r>
            <a:br>
              <a:rPr lang="en-IN" sz="3600" dirty="0">
                <a:highlight>
                  <a:srgbClr val="00FFFF"/>
                </a:highlight>
                <a:latin typeface="Bodoni MT" panose="02070603080606020203" pitchFamily="18" charset="0"/>
              </a:rPr>
            </a:br>
            <a:r>
              <a:rPr lang="en-IN" sz="3600" dirty="0" err="1">
                <a:highlight>
                  <a:srgbClr val="00FFFF"/>
                </a:highlight>
                <a:latin typeface="Bodoni MT" panose="02070603080606020203" pitchFamily="18" charset="0"/>
              </a:rPr>
              <a:t>Home.jsx</a:t>
            </a:r>
            <a:br>
              <a:rPr lang="en-IN" sz="3600" dirty="0">
                <a:highlight>
                  <a:srgbClr val="00FFFF"/>
                </a:highlight>
                <a:latin typeface="Bodoni MT" panose="02070603080606020203" pitchFamily="18" charset="0"/>
              </a:rPr>
            </a:br>
            <a:r>
              <a:rPr lang="en-IN" sz="3600" dirty="0" err="1">
                <a:highlight>
                  <a:srgbClr val="00FFFF"/>
                </a:highlight>
                <a:latin typeface="Bodoni MT" panose="02070603080606020203" pitchFamily="18" charset="0"/>
              </a:rPr>
              <a:t>BookingForm.jsx</a:t>
            </a:r>
            <a:br>
              <a:rPr lang="en-IN" sz="3600" dirty="0">
                <a:highlight>
                  <a:srgbClr val="00FFFF"/>
                </a:highlight>
                <a:latin typeface="Bodoni MT" panose="02070603080606020203" pitchFamily="18" charset="0"/>
              </a:rPr>
            </a:br>
            <a:r>
              <a:rPr lang="en-IN" sz="3600" dirty="0" err="1">
                <a:highlight>
                  <a:srgbClr val="00FFFF"/>
                </a:highlight>
                <a:latin typeface="Bodoni MT" panose="02070603080606020203" pitchFamily="18" charset="0"/>
              </a:rPr>
              <a:t>BookingList.jsx</a:t>
            </a:r>
            <a:br>
              <a:rPr lang="en-IN" dirty="0">
                <a:highlight>
                  <a:srgbClr val="00FFFF"/>
                </a:highlight>
              </a:rPr>
            </a:br>
            <a:endParaRPr lang="en-IN" dirty="0">
              <a:highlight>
                <a:srgbClr val="00FFFF"/>
              </a:highlight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B87F86-E33D-9D45-1E5E-EC478D3728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Bodoni MT" panose="02070603080606020203" pitchFamily="18" charset="0"/>
              </a:rPr>
              <a:t>Axios used for API integration</a:t>
            </a:r>
            <a:endParaRPr lang="en-IN" dirty="0"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431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729DC-8942-259C-3EB8-C22F25B57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Database Schema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883DC-56DB-5B18-5AEB-5E9A663B5D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b="1" dirty="0"/>
              <a:t>Collection:</a:t>
            </a:r>
            <a:r>
              <a:rPr lang="en-IN" dirty="0"/>
              <a:t> Bookings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75BF240-8830-ABD6-7C76-46B733D58F2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63473424"/>
              </p:ext>
            </p:extLst>
          </p:nvPr>
        </p:nvGraphicFramePr>
        <p:xfrm>
          <a:off x="1096963" y="2713703"/>
          <a:ext cx="4639736" cy="3401962"/>
        </p:xfrm>
        <a:graphic>
          <a:graphicData uri="http://schemas.openxmlformats.org/drawingml/2006/table">
            <a:tbl>
              <a:tblPr/>
              <a:tblGrid>
                <a:gridCol w="4639736">
                  <a:extLst>
                    <a:ext uri="{9D8B030D-6E8A-4147-A177-3AD203B41FA5}">
                      <a16:colId xmlns:a16="http://schemas.microsoft.com/office/drawing/2014/main" val="1698979872"/>
                    </a:ext>
                  </a:extLst>
                </a:gridCol>
              </a:tblGrid>
              <a:tr h="3401962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800" dirty="0"/>
                    </a:p>
                  </a:txBody>
                  <a:tcPr marL="42184" marR="42184" marT="21092" marB="2109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6856085"/>
                  </a:ext>
                </a:extLst>
              </a:tr>
            </a:tbl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3DAE5-D43D-9B74-F283-0370AE812B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538316"/>
          </a:xfrm>
        </p:spPr>
        <p:txBody>
          <a:bodyPr/>
          <a:lstStyle/>
          <a:p>
            <a:r>
              <a:rPr lang="en-US" dirty="0"/>
              <a:t>Collection : BOOKINGs</a:t>
            </a:r>
            <a:endParaRPr lang="en-IN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669AFC4F-359A-C90D-0C64-1898F6ED42C1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454168336"/>
              </p:ext>
            </p:extLst>
          </p:nvPr>
        </p:nvGraphicFramePr>
        <p:xfrm>
          <a:off x="5736699" y="2713703"/>
          <a:ext cx="6022683" cy="31506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293">
                  <a:extLst>
                    <a:ext uri="{9D8B030D-6E8A-4147-A177-3AD203B41FA5}">
                      <a16:colId xmlns:a16="http://schemas.microsoft.com/office/drawing/2014/main" val="3929740633"/>
                    </a:ext>
                  </a:extLst>
                </a:gridCol>
                <a:gridCol w="1911829">
                  <a:extLst>
                    <a:ext uri="{9D8B030D-6E8A-4147-A177-3AD203B41FA5}">
                      <a16:colId xmlns:a16="http://schemas.microsoft.com/office/drawing/2014/main" val="3406487231"/>
                    </a:ext>
                  </a:extLst>
                </a:gridCol>
                <a:gridCol w="2007561">
                  <a:extLst>
                    <a:ext uri="{9D8B030D-6E8A-4147-A177-3AD203B41FA5}">
                      <a16:colId xmlns:a16="http://schemas.microsoft.com/office/drawing/2014/main" val="343940851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Field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844059"/>
                  </a:ext>
                </a:extLst>
              </a:tr>
              <a:tr h="5093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 err="1"/>
                        <a:t>ticket_id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String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Unique Ticket 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0794246"/>
                  </a:ext>
                </a:extLst>
              </a:tr>
              <a:tr h="5093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customer_name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String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Customer Name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345845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customer_mobileNo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String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Contact Number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3150913"/>
                  </a:ext>
                </a:extLst>
              </a:tr>
              <a:tr h="6167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number_of_tickets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Number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 Tickets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8022875"/>
                  </a:ext>
                </a:extLst>
              </a:tr>
              <a:tr h="5093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confirmed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Boolean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Booking Status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3797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546056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{26F8ACA4-3032-4683-80C6-B14FABDEC005}tf11437505_win32</Template>
  <TotalTime>252</TotalTime>
  <Words>654</Words>
  <Application>Microsoft Office PowerPoint</Application>
  <PresentationFormat>Widescreen</PresentationFormat>
  <Paragraphs>106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2" baseType="lpstr">
      <vt:lpstr>Algerian</vt:lpstr>
      <vt:lpstr>Arial</vt:lpstr>
      <vt:lpstr>Arial Black</vt:lpstr>
      <vt:lpstr>Bodoni MT</vt:lpstr>
      <vt:lpstr>Bookman Old Style</vt:lpstr>
      <vt:lpstr>Calibri</vt:lpstr>
      <vt:lpstr>Courier New</vt:lpstr>
      <vt:lpstr>Georgia Pro Cond Light</vt:lpstr>
      <vt:lpstr>Speak Pro</vt:lpstr>
      <vt:lpstr>Times New Roman</vt:lpstr>
      <vt:lpstr>Wingdings</vt:lpstr>
      <vt:lpstr>RetrospectVTI</vt:lpstr>
      <vt:lpstr>                                                                                   PROJECT Title: 🎭 Theatre Management System</vt:lpstr>
      <vt:lpstr>Title: 🎭 Theatre Management System</vt:lpstr>
      <vt:lpstr>Introduction : </vt:lpstr>
      <vt:lpstr>Slide 3 — Technologies Used</vt:lpstr>
      <vt:lpstr>Booking Information Fields </vt:lpstr>
      <vt:lpstr>Title Lorem Ipsum </vt:lpstr>
      <vt:lpstr>Backend Functionality Built using Node.js &amp; Express.js  RESTful API routes for: POST /api/bookings → Add Booking GET /api/bookings → Fetch All Bookings </vt:lpstr>
      <vt:lpstr>          Frontend Functionality Developed in React.js Components: Login.jsx Home.jsx BookingForm.jsx BookingList.jsx </vt:lpstr>
      <vt:lpstr>Database Schema</vt:lpstr>
      <vt:lpstr>Project Workflow Admin logs in Enters customer booking data Data stored in MongoDB Displayed in the bookings list Admin can view all ticket records </vt:lpstr>
      <vt:lpstr>Sample UI Screens</vt:lpstr>
      <vt:lpstr>Booking Tickets</vt:lpstr>
      <vt:lpstr>Select Seats</vt:lpstr>
      <vt:lpstr>Admin Login</vt:lpstr>
      <vt:lpstr>PVR TICKET COUNTER</vt:lpstr>
      <vt:lpstr>DashBoard</vt:lpstr>
      <vt:lpstr>All booking Tickets</vt:lpstr>
      <vt:lpstr>Select theatre</vt:lpstr>
      <vt:lpstr>PVR Cinemas</vt:lpstr>
      <vt:lpstr>PVR Canteen</vt:lpstr>
      <vt:lpstr>PLACE YOUR ORDER</vt:lpstr>
      <vt:lpstr>Customer Order List – PVR Canteen</vt:lpstr>
      <vt:lpstr>Movie Banner</vt:lpstr>
      <vt:lpstr>movies</vt:lpstr>
      <vt:lpstr>New booking Tickets List – AGS CINEMAS</vt:lpstr>
      <vt:lpstr>TICKET CONFIRMED</vt:lpstr>
      <vt:lpstr>CANCELLED BOOKING DETAILS - PVR</vt:lpstr>
      <vt:lpstr>CONTINUE…..</vt:lpstr>
      <vt:lpstr>Conclusion: A complete full-stack application for managing theatre ticket bookings effectively.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Regina Samuel</dc:creator>
  <cp:lastModifiedBy>Regina Samuel</cp:lastModifiedBy>
  <cp:revision>1</cp:revision>
  <dcterms:created xsi:type="dcterms:W3CDTF">2025-10-16T17:53:36Z</dcterms:created>
  <dcterms:modified xsi:type="dcterms:W3CDTF">2025-10-17T09:06:43Z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